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_rels/presentation.xml.rels" ContentType="application/vnd.openxmlformats-package.relationships+xml"/>
  <Override PartName="/ppt/media/image9.jpeg" ContentType="image/jpeg"/>
  <Override PartName="/ppt/media/image11.jpeg" ContentType="image/jpeg"/>
  <Override PartName="/ppt/media/image13.jpeg" ContentType="image/jpeg"/>
  <Override PartName="/ppt/media/image8.jpeg" ContentType="image/jpeg"/>
  <Override PartName="/ppt/media/image10.jpeg" ContentType="image/jpeg"/>
  <Override PartName="/ppt/media/image12.jpeg" ContentType="image/jpeg"/>
  <Override PartName="/ppt/media/image7.jpeg" ContentType="image/jpeg"/>
  <Override PartName="/ppt/media/image18.png" ContentType="image/png"/>
  <Override PartName="/ppt/media/image6.jpeg" ContentType="image/jpeg"/>
  <Override PartName="/ppt/media/image21.jpeg" ContentType="image/jpeg"/>
  <Override PartName="/ppt/media/image16.jpeg" ContentType="image/jpeg"/>
  <Override PartName="/ppt/media/image20.jpeg" ContentType="image/jpeg"/>
  <Override PartName="/ppt/media/image15.jpeg" ContentType="image/jpeg"/>
  <Override PartName="/ppt/media/image19.jpeg" ContentType="image/jpeg"/>
  <Override PartName="/ppt/media/image17.jpeg" ContentType="image/jpeg"/>
  <Override PartName="/ppt/media/image1.jpeg" ContentType="image/jpeg"/>
  <Override PartName="/ppt/media/image22.jpeg" ContentType="image/jpeg"/>
  <Override PartName="/ppt/media/image14.jpeg" ContentType="image/jpeg"/>
  <Override PartName="/ppt/media/image2.jpeg" ContentType="image/jpeg"/>
  <Override PartName="/ppt/media/image3.jpeg" ContentType="image/jpeg"/>
  <Override PartName="/ppt/media/image4.jpeg" ContentType="image/jpeg"/>
  <Override PartName="/ppt/media/image5.jpeg" ContentType="image/jpeg"/>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13.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12.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69.xml.rels" ContentType="application/vnd.openxmlformats-package.relationships+xml"/>
  <Override PartName="/ppt/slideLayouts/_rels/slideLayout63.xml.rels" ContentType="application/vnd.openxmlformats-package.relationships+xml"/>
  <Override PartName="/ppt/slideLayouts/_rels/slideLayout47.xml.rels" ContentType="application/vnd.openxmlformats-package.relationships+xml"/>
  <Override PartName="/ppt/slideLayouts/_rels/slideLayout53.xml.rels" ContentType="application/vnd.openxmlformats-package.relationships+xml"/>
  <Override PartName="/ppt/slideLayouts/_rels/slideLayout46.xml.rels" ContentType="application/vnd.openxmlformats-package.relationships+xml"/>
  <Override PartName="/ppt/slideLayouts/_rels/slideLayout62.xml.rels" ContentType="application/vnd.openxmlformats-package.relationships+xml"/>
  <Override PartName="/ppt/slideLayouts/_rels/slideLayout50.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30.xml.rels" ContentType="application/vnd.openxmlformats-package.relationships+xml"/>
  <Override PartName="/ppt/slideLayouts/_rels/slideLayout45.xml.rels" ContentType="application/vnd.openxmlformats-package.relationships+xml"/>
  <Override PartName="/ppt/slideLayouts/_rels/slideLayout14.xml.rels" ContentType="application/vnd.openxmlformats-package.relationships+xml"/>
  <Override PartName="/ppt/slideLayouts/_rels/slideLayout8.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5.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6.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64.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60.xml" ContentType="application/vnd.openxmlformats-officedocument.presentationml.slideLayout+xml"/>
  <Override PartName="/ppt/slideLayouts/slideLayout19.xml" ContentType="application/vnd.openxmlformats-officedocument.presentationml.slideLayout+xml"/>
  <Override PartName="/ppt/slideLayouts/slideLayout61.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58.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2.xml" ContentType="application/vnd.openxmlformats-officedocument.presentationml.slideLayout+xml"/>
  <Override PartName="/ppt/slideLayouts/slideLayout23.xml" ContentType="application/vnd.openxmlformats-officedocument.presentationml.slideLayout+xml"/>
  <Override PartName="/ppt/slideLayouts/slideLayout71.xml" ContentType="application/vnd.openxmlformats-officedocument.presentationml.slideLayout+xml"/>
  <Override PartName="/ppt/slideLayouts/slideLayout29.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70.xml" ContentType="application/vnd.openxmlformats-officedocument.presentationml.slideLayout+xml"/>
  <Override PartName="/ppt/slideLayouts/slideLayout28.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Trebuchet MS"/>
              </a:rPr>
              <a:t>Click to move the slide</a:t>
            </a:r>
            <a:endParaRPr b="0" lang="en-US" sz="1800" spc="-1" strike="noStrike">
              <a:solidFill>
                <a:srgbClr val="000000"/>
              </a:solidFill>
              <a:latin typeface="Trebuchet MS"/>
            </a:endParaRPr>
          </a:p>
        </p:txBody>
      </p:sp>
      <p:sp>
        <p:nvSpPr>
          <p:cNvPr id="263"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264"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265"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266"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26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F8C00A7F-D217-4AE3-ABDC-630482BE7658}"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sldImg"/>
          </p:nvPr>
        </p:nvSpPr>
        <p:spPr>
          <a:xfrm>
            <a:off x="1143000" y="685800"/>
            <a:ext cx="4571640" cy="3428640"/>
          </a:xfrm>
          <a:prstGeom prst="rect">
            <a:avLst/>
          </a:prstGeom>
        </p:spPr>
      </p:sp>
      <p:sp>
        <p:nvSpPr>
          <p:cNvPr id="323"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24" name="TextShape 3"/>
          <p:cNvSpPr txBox="1"/>
          <p:nvPr/>
        </p:nvSpPr>
        <p:spPr>
          <a:xfrm>
            <a:off x="3884760" y="8685360"/>
            <a:ext cx="2971440" cy="456840"/>
          </a:xfrm>
          <a:prstGeom prst="rect">
            <a:avLst/>
          </a:prstGeom>
          <a:noFill/>
          <a:ln>
            <a:noFill/>
          </a:ln>
        </p:spPr>
        <p:txBody>
          <a:bodyPr anchor="b">
            <a:noAutofit/>
          </a:bodyPr>
          <a:p>
            <a:pPr algn="r">
              <a:lnSpc>
                <a:spcPct val="100000"/>
              </a:lnSpc>
            </a:pPr>
            <a:fld id="{5FB918BF-33F5-40E4-B078-61D5881926A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1143000" y="685800"/>
            <a:ext cx="4571640" cy="3428640"/>
          </a:xfrm>
          <a:prstGeom prst="rect">
            <a:avLst/>
          </a:prstGeom>
        </p:spPr>
      </p:sp>
      <p:sp>
        <p:nvSpPr>
          <p:cNvPr id="326"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2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437283C2-44F7-4FD2-9D33-E16F685B9652}"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sldImg"/>
          </p:nvPr>
        </p:nvSpPr>
        <p:spPr>
          <a:xfrm>
            <a:off x="1143000" y="685800"/>
            <a:ext cx="4571640" cy="3428640"/>
          </a:xfrm>
          <a:prstGeom prst="rect">
            <a:avLst/>
          </a:prstGeom>
        </p:spPr>
      </p:sp>
      <p:sp>
        <p:nvSpPr>
          <p:cNvPr id="329"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3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ADF02FF5-CCD2-445C-833E-183FCC27CB14}"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30" name="PlaceHolder 2"/>
          <p:cNvSpPr>
            <a:spLocks noGrp="1"/>
          </p:cNvSpPr>
          <p:nvPr>
            <p:ph type="body"/>
          </p:nvPr>
        </p:nvSpPr>
        <p:spPr>
          <a:xfrm>
            <a:off x="457200" y="160956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31" name="PlaceHolder 3"/>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33"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34"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35"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36" name="PlaceHolder 5"/>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38" name="PlaceHolder 2"/>
          <p:cNvSpPr>
            <a:spLocks noGrp="1"/>
          </p:cNvSpPr>
          <p:nvPr>
            <p:ph type="body"/>
          </p:nvPr>
        </p:nvSpPr>
        <p:spPr>
          <a:xfrm>
            <a:off x="45720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39" name="PlaceHolder 3"/>
          <p:cNvSpPr>
            <a:spLocks noGrp="1"/>
          </p:cNvSpPr>
          <p:nvPr>
            <p:ph type="body"/>
          </p:nvPr>
        </p:nvSpPr>
        <p:spPr>
          <a:xfrm>
            <a:off x="290484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40" name="PlaceHolder 4"/>
          <p:cNvSpPr>
            <a:spLocks noGrp="1"/>
          </p:cNvSpPr>
          <p:nvPr>
            <p:ph type="body"/>
          </p:nvPr>
        </p:nvSpPr>
        <p:spPr>
          <a:xfrm>
            <a:off x="535248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41" name="PlaceHolder 5"/>
          <p:cNvSpPr>
            <a:spLocks noGrp="1"/>
          </p:cNvSpPr>
          <p:nvPr>
            <p:ph type="body"/>
          </p:nvPr>
        </p:nvSpPr>
        <p:spPr>
          <a:xfrm>
            <a:off x="45720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42" name="PlaceHolder 6"/>
          <p:cNvSpPr>
            <a:spLocks noGrp="1"/>
          </p:cNvSpPr>
          <p:nvPr>
            <p:ph type="body"/>
          </p:nvPr>
        </p:nvSpPr>
        <p:spPr>
          <a:xfrm>
            <a:off x="290484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43" name="PlaceHolder 7"/>
          <p:cNvSpPr>
            <a:spLocks noGrp="1"/>
          </p:cNvSpPr>
          <p:nvPr>
            <p:ph type="body"/>
          </p:nvPr>
        </p:nvSpPr>
        <p:spPr>
          <a:xfrm>
            <a:off x="535248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52" name="PlaceHolder 2"/>
          <p:cNvSpPr>
            <a:spLocks noGrp="1"/>
          </p:cNvSpPr>
          <p:nvPr>
            <p:ph type="subTitle"/>
          </p:nvPr>
        </p:nvSpPr>
        <p:spPr>
          <a:xfrm>
            <a:off x="457200" y="1609560"/>
            <a:ext cx="7238520" cy="4845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54" name="PlaceHolder 2"/>
          <p:cNvSpPr>
            <a:spLocks noGrp="1"/>
          </p:cNvSpPr>
          <p:nvPr>
            <p:ph type="body"/>
          </p:nvPr>
        </p:nvSpPr>
        <p:spPr>
          <a:xfrm>
            <a:off x="457200" y="1609560"/>
            <a:ext cx="72385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56"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57"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320040"/>
            <a:ext cx="7238520" cy="5297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61"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62"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63"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9" name="PlaceHolder 2"/>
          <p:cNvSpPr>
            <a:spLocks noGrp="1"/>
          </p:cNvSpPr>
          <p:nvPr>
            <p:ph type="subTitle"/>
          </p:nvPr>
        </p:nvSpPr>
        <p:spPr>
          <a:xfrm>
            <a:off x="457200" y="1609560"/>
            <a:ext cx="7238520" cy="4845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65"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66"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67" name="PlaceHolder 4"/>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69"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70"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71" name="PlaceHolder 4"/>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73" name="PlaceHolder 2"/>
          <p:cNvSpPr>
            <a:spLocks noGrp="1"/>
          </p:cNvSpPr>
          <p:nvPr>
            <p:ph type="body"/>
          </p:nvPr>
        </p:nvSpPr>
        <p:spPr>
          <a:xfrm>
            <a:off x="457200" y="160956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74" name="PlaceHolder 3"/>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76"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77"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78"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79" name="PlaceHolder 5"/>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81" name="PlaceHolder 2"/>
          <p:cNvSpPr>
            <a:spLocks noGrp="1"/>
          </p:cNvSpPr>
          <p:nvPr>
            <p:ph type="body"/>
          </p:nvPr>
        </p:nvSpPr>
        <p:spPr>
          <a:xfrm>
            <a:off x="45720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82" name="PlaceHolder 3"/>
          <p:cNvSpPr>
            <a:spLocks noGrp="1"/>
          </p:cNvSpPr>
          <p:nvPr>
            <p:ph type="body"/>
          </p:nvPr>
        </p:nvSpPr>
        <p:spPr>
          <a:xfrm>
            <a:off x="290484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83" name="PlaceHolder 4"/>
          <p:cNvSpPr>
            <a:spLocks noGrp="1"/>
          </p:cNvSpPr>
          <p:nvPr>
            <p:ph type="body"/>
          </p:nvPr>
        </p:nvSpPr>
        <p:spPr>
          <a:xfrm>
            <a:off x="535248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84" name="PlaceHolder 5"/>
          <p:cNvSpPr>
            <a:spLocks noGrp="1"/>
          </p:cNvSpPr>
          <p:nvPr>
            <p:ph type="body"/>
          </p:nvPr>
        </p:nvSpPr>
        <p:spPr>
          <a:xfrm>
            <a:off x="45720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85" name="PlaceHolder 6"/>
          <p:cNvSpPr>
            <a:spLocks noGrp="1"/>
          </p:cNvSpPr>
          <p:nvPr>
            <p:ph type="body"/>
          </p:nvPr>
        </p:nvSpPr>
        <p:spPr>
          <a:xfrm>
            <a:off x="290484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86" name="PlaceHolder 7"/>
          <p:cNvSpPr>
            <a:spLocks noGrp="1"/>
          </p:cNvSpPr>
          <p:nvPr>
            <p:ph type="body"/>
          </p:nvPr>
        </p:nvSpPr>
        <p:spPr>
          <a:xfrm>
            <a:off x="535248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97" name="PlaceHolder 2"/>
          <p:cNvSpPr>
            <a:spLocks noGrp="1"/>
          </p:cNvSpPr>
          <p:nvPr>
            <p:ph type="subTitle"/>
          </p:nvPr>
        </p:nvSpPr>
        <p:spPr>
          <a:xfrm>
            <a:off x="457200" y="1609560"/>
            <a:ext cx="7238520" cy="4845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99" name="PlaceHolder 2"/>
          <p:cNvSpPr>
            <a:spLocks noGrp="1"/>
          </p:cNvSpPr>
          <p:nvPr>
            <p:ph type="body"/>
          </p:nvPr>
        </p:nvSpPr>
        <p:spPr>
          <a:xfrm>
            <a:off x="457200" y="1609560"/>
            <a:ext cx="72385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01"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02"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1" name="PlaceHolder 2"/>
          <p:cNvSpPr>
            <a:spLocks noGrp="1"/>
          </p:cNvSpPr>
          <p:nvPr>
            <p:ph type="body"/>
          </p:nvPr>
        </p:nvSpPr>
        <p:spPr>
          <a:xfrm>
            <a:off x="457200" y="1609560"/>
            <a:ext cx="72385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457200" y="320040"/>
            <a:ext cx="7238520" cy="5297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06"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07"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08"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10"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11"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12" name="PlaceHolder 4"/>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14"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15"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16" name="PlaceHolder 4"/>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18" name="PlaceHolder 2"/>
          <p:cNvSpPr>
            <a:spLocks noGrp="1"/>
          </p:cNvSpPr>
          <p:nvPr>
            <p:ph type="body"/>
          </p:nvPr>
        </p:nvSpPr>
        <p:spPr>
          <a:xfrm>
            <a:off x="457200" y="160956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19" name="PlaceHolder 3"/>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21"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22"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23"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24" name="PlaceHolder 5"/>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26" name="PlaceHolder 2"/>
          <p:cNvSpPr>
            <a:spLocks noGrp="1"/>
          </p:cNvSpPr>
          <p:nvPr>
            <p:ph type="body"/>
          </p:nvPr>
        </p:nvSpPr>
        <p:spPr>
          <a:xfrm>
            <a:off x="45720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27" name="PlaceHolder 3"/>
          <p:cNvSpPr>
            <a:spLocks noGrp="1"/>
          </p:cNvSpPr>
          <p:nvPr>
            <p:ph type="body"/>
          </p:nvPr>
        </p:nvSpPr>
        <p:spPr>
          <a:xfrm>
            <a:off x="290484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28" name="PlaceHolder 4"/>
          <p:cNvSpPr>
            <a:spLocks noGrp="1"/>
          </p:cNvSpPr>
          <p:nvPr>
            <p:ph type="body"/>
          </p:nvPr>
        </p:nvSpPr>
        <p:spPr>
          <a:xfrm>
            <a:off x="535248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29" name="PlaceHolder 5"/>
          <p:cNvSpPr>
            <a:spLocks noGrp="1"/>
          </p:cNvSpPr>
          <p:nvPr>
            <p:ph type="body"/>
          </p:nvPr>
        </p:nvSpPr>
        <p:spPr>
          <a:xfrm>
            <a:off x="45720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30" name="PlaceHolder 6"/>
          <p:cNvSpPr>
            <a:spLocks noGrp="1"/>
          </p:cNvSpPr>
          <p:nvPr>
            <p:ph type="body"/>
          </p:nvPr>
        </p:nvSpPr>
        <p:spPr>
          <a:xfrm>
            <a:off x="290484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31" name="PlaceHolder 7"/>
          <p:cNvSpPr>
            <a:spLocks noGrp="1"/>
          </p:cNvSpPr>
          <p:nvPr>
            <p:ph type="body"/>
          </p:nvPr>
        </p:nvSpPr>
        <p:spPr>
          <a:xfrm>
            <a:off x="535248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42" name="PlaceHolder 2"/>
          <p:cNvSpPr>
            <a:spLocks noGrp="1"/>
          </p:cNvSpPr>
          <p:nvPr>
            <p:ph type="subTitle"/>
          </p:nvPr>
        </p:nvSpPr>
        <p:spPr>
          <a:xfrm>
            <a:off x="457200" y="1609560"/>
            <a:ext cx="7238520" cy="4845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44" name="PlaceHolder 2"/>
          <p:cNvSpPr>
            <a:spLocks noGrp="1"/>
          </p:cNvSpPr>
          <p:nvPr>
            <p:ph type="body"/>
          </p:nvPr>
        </p:nvSpPr>
        <p:spPr>
          <a:xfrm>
            <a:off x="457200" y="1609560"/>
            <a:ext cx="72385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3"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4"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46"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47"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457200" y="320040"/>
            <a:ext cx="7238520" cy="5297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51"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52"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53"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55"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56"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57" name="PlaceHolder 4"/>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59"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60"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61" name="PlaceHolder 4"/>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63" name="PlaceHolder 2"/>
          <p:cNvSpPr>
            <a:spLocks noGrp="1"/>
          </p:cNvSpPr>
          <p:nvPr>
            <p:ph type="body"/>
          </p:nvPr>
        </p:nvSpPr>
        <p:spPr>
          <a:xfrm>
            <a:off x="457200" y="160956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64" name="PlaceHolder 3"/>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66"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67"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68"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69" name="PlaceHolder 5"/>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71" name="PlaceHolder 2"/>
          <p:cNvSpPr>
            <a:spLocks noGrp="1"/>
          </p:cNvSpPr>
          <p:nvPr>
            <p:ph type="body"/>
          </p:nvPr>
        </p:nvSpPr>
        <p:spPr>
          <a:xfrm>
            <a:off x="45720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72" name="PlaceHolder 3"/>
          <p:cNvSpPr>
            <a:spLocks noGrp="1"/>
          </p:cNvSpPr>
          <p:nvPr>
            <p:ph type="body"/>
          </p:nvPr>
        </p:nvSpPr>
        <p:spPr>
          <a:xfrm>
            <a:off x="290484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73" name="PlaceHolder 4"/>
          <p:cNvSpPr>
            <a:spLocks noGrp="1"/>
          </p:cNvSpPr>
          <p:nvPr>
            <p:ph type="body"/>
          </p:nvPr>
        </p:nvSpPr>
        <p:spPr>
          <a:xfrm>
            <a:off x="535248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74" name="PlaceHolder 5"/>
          <p:cNvSpPr>
            <a:spLocks noGrp="1"/>
          </p:cNvSpPr>
          <p:nvPr>
            <p:ph type="body"/>
          </p:nvPr>
        </p:nvSpPr>
        <p:spPr>
          <a:xfrm>
            <a:off x="45720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75" name="PlaceHolder 6"/>
          <p:cNvSpPr>
            <a:spLocks noGrp="1"/>
          </p:cNvSpPr>
          <p:nvPr>
            <p:ph type="body"/>
          </p:nvPr>
        </p:nvSpPr>
        <p:spPr>
          <a:xfrm>
            <a:off x="290484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76" name="PlaceHolder 7"/>
          <p:cNvSpPr>
            <a:spLocks noGrp="1"/>
          </p:cNvSpPr>
          <p:nvPr>
            <p:ph type="body"/>
          </p:nvPr>
        </p:nvSpPr>
        <p:spPr>
          <a:xfrm>
            <a:off x="535248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84" name="PlaceHolder 2"/>
          <p:cNvSpPr>
            <a:spLocks noGrp="1"/>
          </p:cNvSpPr>
          <p:nvPr>
            <p:ph type="subTitle"/>
          </p:nvPr>
        </p:nvSpPr>
        <p:spPr>
          <a:xfrm>
            <a:off x="457200" y="1609560"/>
            <a:ext cx="7238520" cy="4845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86" name="PlaceHolder 2"/>
          <p:cNvSpPr>
            <a:spLocks noGrp="1"/>
          </p:cNvSpPr>
          <p:nvPr>
            <p:ph type="body"/>
          </p:nvPr>
        </p:nvSpPr>
        <p:spPr>
          <a:xfrm>
            <a:off x="457200" y="1609560"/>
            <a:ext cx="72385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88"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89"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1" name="PlaceHolder 1"/>
          <p:cNvSpPr>
            <a:spLocks noGrp="1"/>
          </p:cNvSpPr>
          <p:nvPr>
            <p:ph type="subTitle"/>
          </p:nvPr>
        </p:nvSpPr>
        <p:spPr>
          <a:xfrm>
            <a:off x="457200" y="320040"/>
            <a:ext cx="7238520" cy="5297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93"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94"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95"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97"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98"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99" name="PlaceHolder 4"/>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01"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02"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03" name="PlaceHolder 4"/>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05" name="PlaceHolder 2"/>
          <p:cNvSpPr>
            <a:spLocks noGrp="1"/>
          </p:cNvSpPr>
          <p:nvPr>
            <p:ph type="body"/>
          </p:nvPr>
        </p:nvSpPr>
        <p:spPr>
          <a:xfrm>
            <a:off x="457200" y="160956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06" name="PlaceHolder 3"/>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08"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09"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10"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11" name="PlaceHolder 5"/>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320040"/>
            <a:ext cx="7238520" cy="5297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13" name="PlaceHolder 2"/>
          <p:cNvSpPr>
            <a:spLocks noGrp="1"/>
          </p:cNvSpPr>
          <p:nvPr>
            <p:ph type="body"/>
          </p:nvPr>
        </p:nvSpPr>
        <p:spPr>
          <a:xfrm>
            <a:off x="45720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14" name="PlaceHolder 3"/>
          <p:cNvSpPr>
            <a:spLocks noGrp="1"/>
          </p:cNvSpPr>
          <p:nvPr>
            <p:ph type="body"/>
          </p:nvPr>
        </p:nvSpPr>
        <p:spPr>
          <a:xfrm>
            <a:off x="290484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15" name="PlaceHolder 4"/>
          <p:cNvSpPr>
            <a:spLocks noGrp="1"/>
          </p:cNvSpPr>
          <p:nvPr>
            <p:ph type="body"/>
          </p:nvPr>
        </p:nvSpPr>
        <p:spPr>
          <a:xfrm>
            <a:off x="535248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16" name="PlaceHolder 5"/>
          <p:cNvSpPr>
            <a:spLocks noGrp="1"/>
          </p:cNvSpPr>
          <p:nvPr>
            <p:ph type="body"/>
          </p:nvPr>
        </p:nvSpPr>
        <p:spPr>
          <a:xfrm>
            <a:off x="45720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17" name="PlaceHolder 6"/>
          <p:cNvSpPr>
            <a:spLocks noGrp="1"/>
          </p:cNvSpPr>
          <p:nvPr>
            <p:ph type="body"/>
          </p:nvPr>
        </p:nvSpPr>
        <p:spPr>
          <a:xfrm>
            <a:off x="290484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18" name="PlaceHolder 7"/>
          <p:cNvSpPr>
            <a:spLocks noGrp="1"/>
          </p:cNvSpPr>
          <p:nvPr>
            <p:ph type="body"/>
          </p:nvPr>
        </p:nvSpPr>
        <p:spPr>
          <a:xfrm>
            <a:off x="535248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27" name="PlaceHolder 2"/>
          <p:cNvSpPr>
            <a:spLocks noGrp="1"/>
          </p:cNvSpPr>
          <p:nvPr>
            <p:ph type="subTitle"/>
          </p:nvPr>
        </p:nvSpPr>
        <p:spPr>
          <a:xfrm>
            <a:off x="457200" y="1609560"/>
            <a:ext cx="7238520" cy="4845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29" name="PlaceHolder 2"/>
          <p:cNvSpPr>
            <a:spLocks noGrp="1"/>
          </p:cNvSpPr>
          <p:nvPr>
            <p:ph type="body"/>
          </p:nvPr>
        </p:nvSpPr>
        <p:spPr>
          <a:xfrm>
            <a:off x="457200" y="1609560"/>
            <a:ext cx="72385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31"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32"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4" name="PlaceHolder 1"/>
          <p:cNvSpPr>
            <a:spLocks noGrp="1"/>
          </p:cNvSpPr>
          <p:nvPr>
            <p:ph type="subTitle"/>
          </p:nvPr>
        </p:nvSpPr>
        <p:spPr>
          <a:xfrm>
            <a:off x="457200" y="320040"/>
            <a:ext cx="7238520" cy="5297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36"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37"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38"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40"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41"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42" name="PlaceHolder 4"/>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44"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45"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46" name="PlaceHolder 4"/>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18"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19" name="PlaceHolder 3"/>
          <p:cNvSpPr>
            <a:spLocks noGrp="1"/>
          </p:cNvSpPr>
          <p:nvPr>
            <p:ph type="body"/>
          </p:nvPr>
        </p:nvSpPr>
        <p:spPr>
          <a:xfrm>
            <a:off x="416664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0"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48" name="PlaceHolder 2"/>
          <p:cNvSpPr>
            <a:spLocks noGrp="1"/>
          </p:cNvSpPr>
          <p:nvPr>
            <p:ph type="body"/>
          </p:nvPr>
        </p:nvSpPr>
        <p:spPr>
          <a:xfrm>
            <a:off x="457200" y="160956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49" name="PlaceHolder 3"/>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51"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52"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53" name="PlaceHolder 4"/>
          <p:cNvSpPr>
            <a:spLocks noGrp="1"/>
          </p:cNvSpPr>
          <p:nvPr>
            <p:ph type="body"/>
          </p:nvPr>
        </p:nvSpPr>
        <p:spPr>
          <a:xfrm>
            <a:off x="45720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54" name="PlaceHolder 5"/>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56" name="PlaceHolder 2"/>
          <p:cNvSpPr>
            <a:spLocks noGrp="1"/>
          </p:cNvSpPr>
          <p:nvPr>
            <p:ph type="body"/>
          </p:nvPr>
        </p:nvSpPr>
        <p:spPr>
          <a:xfrm>
            <a:off x="45720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57" name="PlaceHolder 3"/>
          <p:cNvSpPr>
            <a:spLocks noGrp="1"/>
          </p:cNvSpPr>
          <p:nvPr>
            <p:ph type="body"/>
          </p:nvPr>
        </p:nvSpPr>
        <p:spPr>
          <a:xfrm>
            <a:off x="290484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58" name="PlaceHolder 4"/>
          <p:cNvSpPr>
            <a:spLocks noGrp="1"/>
          </p:cNvSpPr>
          <p:nvPr>
            <p:ph type="body"/>
          </p:nvPr>
        </p:nvSpPr>
        <p:spPr>
          <a:xfrm>
            <a:off x="5352480" y="160956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59" name="PlaceHolder 5"/>
          <p:cNvSpPr>
            <a:spLocks noGrp="1"/>
          </p:cNvSpPr>
          <p:nvPr>
            <p:ph type="body"/>
          </p:nvPr>
        </p:nvSpPr>
        <p:spPr>
          <a:xfrm>
            <a:off x="45720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60" name="PlaceHolder 6"/>
          <p:cNvSpPr>
            <a:spLocks noGrp="1"/>
          </p:cNvSpPr>
          <p:nvPr>
            <p:ph type="body"/>
          </p:nvPr>
        </p:nvSpPr>
        <p:spPr>
          <a:xfrm>
            <a:off x="290484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61" name="PlaceHolder 7"/>
          <p:cNvSpPr>
            <a:spLocks noGrp="1"/>
          </p:cNvSpPr>
          <p:nvPr>
            <p:ph type="body"/>
          </p:nvPr>
        </p:nvSpPr>
        <p:spPr>
          <a:xfrm>
            <a:off x="5352480" y="4140720"/>
            <a:ext cx="233064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2" name="PlaceHolder 2"/>
          <p:cNvSpPr>
            <a:spLocks noGrp="1"/>
          </p:cNvSpPr>
          <p:nvPr>
            <p:ph type="body"/>
          </p:nvPr>
        </p:nvSpPr>
        <p:spPr>
          <a:xfrm>
            <a:off x="457200" y="1609560"/>
            <a:ext cx="3532320" cy="484596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3"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4" name="PlaceHolder 4"/>
          <p:cNvSpPr>
            <a:spLocks noGrp="1"/>
          </p:cNvSpPr>
          <p:nvPr>
            <p:ph type="body"/>
          </p:nvPr>
        </p:nvSpPr>
        <p:spPr>
          <a:xfrm>
            <a:off x="4166640" y="414072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320040"/>
            <a:ext cx="7238520" cy="1142640"/>
          </a:xfrm>
          <a:prstGeom prst="rect">
            <a:avLst/>
          </a:prstGeom>
        </p:spPr>
        <p:txBody>
          <a:bodyPr lIns="0" rIns="0" tIns="0" bIns="0" anchor="ctr">
            <a:noAutofit/>
          </a:bodyPr>
          <a:p>
            <a:endParaRPr b="0" lang="en-US" sz="1800" spc="-1" strike="noStrike">
              <a:solidFill>
                <a:srgbClr val="000000"/>
              </a:solidFill>
              <a:latin typeface="Trebuchet MS"/>
            </a:endParaRPr>
          </a:p>
        </p:txBody>
      </p:sp>
      <p:sp>
        <p:nvSpPr>
          <p:cNvPr id="26" name="PlaceHolder 2"/>
          <p:cNvSpPr>
            <a:spLocks noGrp="1"/>
          </p:cNvSpPr>
          <p:nvPr>
            <p:ph type="body"/>
          </p:nvPr>
        </p:nvSpPr>
        <p:spPr>
          <a:xfrm>
            <a:off x="45720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7" name="PlaceHolder 3"/>
          <p:cNvSpPr>
            <a:spLocks noGrp="1"/>
          </p:cNvSpPr>
          <p:nvPr>
            <p:ph type="body"/>
          </p:nvPr>
        </p:nvSpPr>
        <p:spPr>
          <a:xfrm>
            <a:off x="4166640" y="1609560"/>
            <a:ext cx="3532320" cy="2311200"/>
          </a:xfrm>
          <a:prstGeom prst="rect">
            <a:avLst/>
          </a:prstGeom>
        </p:spPr>
        <p:txBody>
          <a:bodyPr lIns="0" rIns="0" tIns="0" bIns="0">
            <a:normAutofit/>
          </a:bodyPr>
          <a:p>
            <a:endParaRPr b="0" lang="en-US" sz="2600" spc="-1" strike="noStrike">
              <a:solidFill>
                <a:srgbClr val="000000"/>
              </a:solidFill>
              <a:latin typeface="Trebuchet MS"/>
            </a:endParaRPr>
          </a:p>
        </p:txBody>
      </p:sp>
      <p:sp>
        <p:nvSpPr>
          <p:cNvPr id="28" name="PlaceHolder 4"/>
          <p:cNvSpPr>
            <a:spLocks noGrp="1"/>
          </p:cNvSpPr>
          <p:nvPr>
            <p:ph type="body"/>
          </p:nvPr>
        </p:nvSpPr>
        <p:spPr>
          <a:xfrm>
            <a:off x="457200" y="4140720"/>
            <a:ext cx="7238520" cy="2311200"/>
          </a:xfrm>
          <a:prstGeom prst="rect">
            <a:avLst/>
          </a:prstGeom>
        </p:spPr>
        <p:txBody>
          <a:bodyPr lIns="0" rIns="0" tIns="0" bIns="0">
            <a:normAutofit/>
          </a:bodyPr>
          <a:p>
            <a:endParaRPr b="0" lang="en-US" sz="2600" spc="-1" strike="noStrike">
              <a:solidFill>
                <a:srgbClr val="000000"/>
              </a:solid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7.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a1a1a1"/>
            </a:gs>
          </a:gsLst>
          <a:path path="circle">
            <a:fillToRect l="50000" t="50000" r="50000" b="50000"/>
          </a:path>
        </a:gradFill>
      </p:bgPr>
    </p:bg>
    <p:spTree>
      <p:nvGrpSpPr>
        <p:cNvPr id="1" name=""/>
        <p:cNvGrpSpPr/>
        <p:nvPr/>
      </p:nvGrpSpPr>
      <p:grpSpPr>
        <a:xfrm>
          <a:off x="0" y="0"/>
          <a:ext cx="0" cy="0"/>
          <a:chOff x="0" y="0"/>
          <a:chExt cx="0" cy="0"/>
        </a:xfrm>
      </p:grpSpPr>
      <p:sp>
        <p:nvSpPr>
          <p:cNvPr id="0" name="CustomShape 1" hidden="1"/>
          <p:cNvSpPr/>
          <p:nvPr/>
        </p:nvSpPr>
        <p:spPr>
          <a:xfrm flipH="1">
            <a:off x="8152560" y="0"/>
            <a:ext cx="990360" cy="6857640"/>
          </a:xfrm>
          <a:prstGeom prst="rect">
            <a:avLst/>
          </a:prstGeom>
          <a:blipFill rotWithShape="0">
            <a:blip r:embed="rId2">
              <a:alphaModFix amt="43000"/>
            </a:blip>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1" name="CustomShape 2"/>
          <p:cNvSpPr/>
          <p:nvPr/>
        </p:nvSpPr>
        <p:spPr>
          <a:xfrm flipH="1">
            <a:off x="2666160" y="0"/>
            <a:ext cx="6476760" cy="6857640"/>
          </a:xfrm>
          <a:prstGeom prst="rect">
            <a:avLst/>
          </a:prstGeom>
          <a:blipFill rotWithShape="0">
            <a:blip r:embed="rId3">
              <a:alphaModFix amt="43000"/>
            </a:blip>
            <a:tile/>
          </a:blipFill>
          <a:ln>
            <a:noFill/>
          </a:ln>
          <a:effectLst>
            <a:innerShdw blurRad="63500" dir="10800000" dist="44450">
              <a:srgbClr val="000000">
                <a:alpha val="50000"/>
              </a:srgbClr>
            </a:innerShdw>
          </a:effectLst>
        </p:spPr>
        <p:style>
          <a:lnRef idx="3">
            <a:schemeClr val="lt1"/>
          </a:lnRef>
          <a:fillRef idx="1">
            <a:schemeClr val="accent1"/>
          </a:fillRef>
          <a:effectRef idx="1">
            <a:schemeClr val="accent1"/>
          </a:effectRef>
          <a:fontRef idx="minor"/>
        </p:style>
      </p:sp>
      <p:sp>
        <p:nvSpPr>
          <p:cNvPr id="2" name="Line 3"/>
          <p:cNvSpPr/>
          <p:nvPr/>
        </p:nvSpPr>
        <p:spPr>
          <a:xfrm flipV="1">
            <a:off x="2666880" y="0"/>
            <a:ext cx="0" cy="6858000"/>
          </a:xfrm>
          <a:prstGeom prst="line">
            <a:avLst/>
          </a:prstGeom>
          <a:ln w="11520">
            <a:solidFill>
              <a:schemeClr val="bg1">
                <a:shade val="95000"/>
              </a:schemeClr>
            </a:solidFill>
            <a:miter/>
          </a:ln>
        </p:spPr>
        <p:style>
          <a:lnRef idx="0"/>
          <a:fillRef idx="0"/>
          <a:effectRef idx="0"/>
          <a:fontRef idx="minor"/>
        </p:style>
      </p:sp>
      <p:sp>
        <p:nvSpPr>
          <p:cNvPr id="3" name="PlaceHolder 4"/>
          <p:cNvSpPr>
            <a:spLocks noGrp="1"/>
          </p:cNvSpPr>
          <p:nvPr>
            <p:ph type="title"/>
          </p:nvPr>
        </p:nvSpPr>
        <p:spPr>
          <a:xfrm>
            <a:off x="3366720" y="533520"/>
            <a:ext cx="5105160" cy="2867760"/>
          </a:xfrm>
          <a:prstGeom prst="rect">
            <a:avLst/>
          </a:prstGeom>
        </p:spPr>
        <p:txBody>
          <a:bodyPr lIns="45720" rIns="45720" tIns="0" bIns="0" anchor="b">
            <a:noAutofit/>
          </a:bodyPr>
          <a:p>
            <a:pPr algn="r">
              <a:lnSpc>
                <a:spcPct val="100000"/>
              </a:lnSpc>
            </a:pPr>
            <a:r>
              <a:rPr b="1" lang="en-US" sz="4200" spc="-1" strike="noStrike" cap="all">
                <a:solidFill>
                  <a:srgbClr val="ececec"/>
                </a:solidFill>
                <a:latin typeface="Trebuchet MS"/>
              </a:rPr>
              <a:t>Click to edit Master title style</a:t>
            </a:r>
            <a:endParaRPr b="0" lang="en-US" sz="4200" spc="-1" strike="noStrike">
              <a:solidFill>
                <a:srgbClr val="000000"/>
              </a:solidFill>
              <a:latin typeface="Trebuchet MS"/>
            </a:endParaRPr>
          </a:p>
        </p:txBody>
      </p:sp>
      <p:sp>
        <p:nvSpPr>
          <p:cNvPr id="4" name="PlaceHolder 5"/>
          <p:cNvSpPr>
            <a:spLocks noGrp="1"/>
          </p:cNvSpPr>
          <p:nvPr>
            <p:ph type="dt"/>
          </p:nvPr>
        </p:nvSpPr>
        <p:spPr>
          <a:xfrm>
            <a:off x="5871240" y="6558120"/>
            <a:ext cx="2001960" cy="226440"/>
          </a:xfrm>
          <a:prstGeom prst="rect">
            <a:avLst/>
          </a:prstGeom>
        </p:spPr>
        <p:txBody>
          <a:bodyPr lIns="90000" rIns="90000" tIns="0" bIns="0" anchor="b">
            <a:noAutofit/>
          </a:bodyPr>
          <a:p>
            <a:pPr>
              <a:lnSpc>
                <a:spcPct val="100000"/>
              </a:lnSpc>
            </a:pPr>
            <a:fld id="{39F4BB5E-EC9E-465F-9249-3758BE553F9E}" type="datetime">
              <a:rPr b="0" lang="en-US" sz="1000" spc="-1" strike="noStrike">
                <a:solidFill>
                  <a:srgbClr val="ffffff"/>
                </a:solidFill>
                <a:latin typeface="Trebuchet MS"/>
              </a:rPr>
              <a:t>10/31/25</a:t>
            </a:fld>
            <a:endParaRPr b="0" lang="en-US" sz="1000" spc="-1" strike="noStrike">
              <a:latin typeface="Times New Roman"/>
            </a:endParaRPr>
          </a:p>
        </p:txBody>
      </p:sp>
      <p:sp>
        <p:nvSpPr>
          <p:cNvPr id="5" name="PlaceHolder 6"/>
          <p:cNvSpPr>
            <a:spLocks noGrp="1"/>
          </p:cNvSpPr>
          <p:nvPr>
            <p:ph type="ftr"/>
          </p:nvPr>
        </p:nvSpPr>
        <p:spPr>
          <a:xfrm>
            <a:off x="2819520" y="6558120"/>
            <a:ext cx="2927520" cy="228240"/>
          </a:xfrm>
          <a:prstGeom prst="rect">
            <a:avLst/>
          </a:prstGeom>
        </p:spPr>
        <p:txBody>
          <a:bodyPr lIns="90000" rIns="90000" tIns="0" bIns="0" anchor="b">
            <a:noAutofit/>
          </a:bodyPr>
          <a:p>
            <a:endParaRPr b="0" lang="en-US" sz="2400" spc="-1" strike="noStrike">
              <a:latin typeface="Times New Roman"/>
            </a:endParaRPr>
          </a:p>
        </p:txBody>
      </p:sp>
      <p:sp>
        <p:nvSpPr>
          <p:cNvPr id="6" name="PlaceHolder 7"/>
          <p:cNvSpPr>
            <a:spLocks noGrp="1"/>
          </p:cNvSpPr>
          <p:nvPr>
            <p:ph type="sldNum"/>
          </p:nvPr>
        </p:nvSpPr>
        <p:spPr>
          <a:xfrm>
            <a:off x="7880760" y="6556320"/>
            <a:ext cx="587880" cy="228240"/>
          </a:xfrm>
          <a:prstGeom prst="rect">
            <a:avLst/>
          </a:prstGeom>
        </p:spPr>
        <p:txBody>
          <a:bodyPr lIns="0" rIns="0" tIns="0" bIns="0" anchor="b">
            <a:noAutofit/>
          </a:bodyPr>
          <a:p>
            <a:pPr algn="r">
              <a:lnSpc>
                <a:spcPct val="100000"/>
              </a:lnSpc>
            </a:pPr>
            <a:fld id="{1350068D-9F4E-4009-A47D-FAF2BBA04092}" type="slidenum">
              <a:rPr b="0" lang="en-US" sz="1100" spc="-1" strike="noStrike">
                <a:solidFill>
                  <a:srgbClr val="ffffff"/>
                </a:solidFill>
                <a:latin typeface="Trebuchet MS"/>
              </a:rPr>
              <a:t>&lt;number&gt;</a:t>
            </a:fld>
            <a:endParaRPr b="0" lang="en-US" sz="1100" spc="-1" strike="noStrike">
              <a:latin typeface="Times New Roman"/>
            </a:endParaRPr>
          </a:p>
        </p:txBody>
      </p:sp>
      <p:sp>
        <p:nvSpPr>
          <p:cNvPr id="7" name="PlaceHolder 8"/>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600" spc="-1" strike="noStrike">
                <a:solidFill>
                  <a:srgbClr val="000000"/>
                </a:solidFill>
                <a:latin typeface="Trebuchet MS"/>
              </a:rPr>
              <a:t>Click to edit </a:t>
            </a:r>
            <a:r>
              <a:rPr b="0" lang="en-US" sz="2600" spc="-1" strike="noStrike">
                <a:solidFill>
                  <a:srgbClr val="000000"/>
                </a:solidFill>
                <a:latin typeface="Trebuchet MS"/>
              </a:rPr>
              <a:t>the outline </a:t>
            </a:r>
            <a:r>
              <a:rPr b="0" lang="en-US" sz="2600" spc="-1" strike="noStrike">
                <a:solidFill>
                  <a:srgbClr val="000000"/>
                </a:solidFill>
                <a:latin typeface="Trebuchet MS"/>
              </a:rPr>
              <a:t>text format</a:t>
            </a:r>
            <a:endParaRPr b="0" lang="en-US" sz="2600" spc="-1" strike="noStrike">
              <a:solidFill>
                <a:srgbClr val="000000"/>
              </a:solidFill>
              <a:latin typeface="Trebuchet MS"/>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Trebuchet MS"/>
              </a:rPr>
              <a:t>Second </a:t>
            </a:r>
            <a:r>
              <a:rPr b="0" lang="en-US" sz="2000" spc="-1" strike="noStrike">
                <a:solidFill>
                  <a:srgbClr val="000000"/>
                </a:solidFill>
                <a:latin typeface="Trebuchet MS"/>
              </a:rPr>
              <a:t>Outline </a:t>
            </a:r>
            <a:r>
              <a:rPr b="0" lang="en-US" sz="2000" spc="-1" strike="noStrike">
                <a:solidFill>
                  <a:srgbClr val="000000"/>
                </a:solidFill>
                <a:latin typeface="Trebuchet MS"/>
              </a:rPr>
              <a:t>Level</a:t>
            </a:r>
            <a:endParaRPr b="0" lang="en-US" sz="2000" spc="-1" strike="noStrike">
              <a:solidFill>
                <a:srgbClr val="000000"/>
              </a:solidFill>
              <a:latin typeface="Trebuchet MS"/>
            </a:endParaRPr>
          </a:p>
          <a:p>
            <a:pPr lvl="2" marL="1296000" indent="-288000">
              <a:spcBef>
                <a:spcPts val="850"/>
              </a:spcBef>
              <a:buClr>
                <a:srgbClr val="000000"/>
              </a:buClr>
              <a:buSzPct val="45000"/>
              <a:buFont typeface="Wingdings" charset="2"/>
              <a:buChar char=""/>
            </a:pPr>
            <a:r>
              <a:rPr b="0" lang="en-US" sz="2000" spc="-1" strike="noStrike">
                <a:solidFill>
                  <a:srgbClr val="6f6f6f"/>
                </a:solidFill>
                <a:latin typeface="Trebuchet MS"/>
              </a:rPr>
              <a:t>Third </a:t>
            </a:r>
            <a:r>
              <a:rPr b="0" lang="en-US" sz="2000" spc="-1" strike="noStrike">
                <a:solidFill>
                  <a:srgbClr val="6f6f6f"/>
                </a:solidFill>
                <a:latin typeface="Trebuchet MS"/>
              </a:rPr>
              <a:t>Outline </a:t>
            </a:r>
            <a:r>
              <a:rPr b="0" lang="en-US" sz="2000" spc="-1" strike="noStrike">
                <a:solidFill>
                  <a:srgbClr val="6f6f6f"/>
                </a:solidFill>
                <a:latin typeface="Trebuchet MS"/>
              </a:rPr>
              <a:t>Level</a:t>
            </a:r>
            <a:endParaRPr b="0" lang="en-US" sz="2000" spc="-1" strike="noStrike">
              <a:solidFill>
                <a:srgbClr val="6f6f6f"/>
              </a:solidFill>
              <a:latin typeface="Trebuchet MS"/>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Trebuchet MS"/>
              </a:rPr>
              <a:t>Fourth </a:t>
            </a:r>
            <a:r>
              <a:rPr b="0" lang="en-US" sz="1800" spc="-1" strike="noStrike">
                <a:solidFill>
                  <a:srgbClr val="000000"/>
                </a:solidFill>
                <a:latin typeface="Trebuchet MS"/>
              </a:rPr>
              <a:t>Outlin</a:t>
            </a:r>
            <a:r>
              <a:rPr b="0" lang="en-US" sz="1800" spc="-1" strike="noStrike">
                <a:solidFill>
                  <a:srgbClr val="000000"/>
                </a:solidFill>
                <a:latin typeface="Trebuchet MS"/>
              </a:rPr>
              <a:t>e </a:t>
            </a:r>
            <a:r>
              <a:rPr b="0" lang="en-US" sz="1800" spc="-1" strike="noStrike">
                <a:solidFill>
                  <a:srgbClr val="000000"/>
                </a:solidFill>
                <a:latin typeface="Trebuchet MS"/>
              </a:rPr>
              <a:t>Level</a:t>
            </a:r>
            <a:endParaRPr b="0" lang="en-US" sz="1800" spc="-1" strike="noStrike">
              <a:solidFill>
                <a:srgbClr val="000000"/>
              </a:solidFill>
              <a:latin typeface="Trebuchet MS"/>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rebuchet MS"/>
              </a:rPr>
              <a:t>Fif</a:t>
            </a:r>
            <a:r>
              <a:rPr b="0" lang="en-US" sz="2000" spc="-1" strike="noStrike">
                <a:solidFill>
                  <a:srgbClr val="000000"/>
                </a:solidFill>
                <a:latin typeface="Trebuchet MS"/>
              </a:rPr>
              <a:t>th </a:t>
            </a:r>
            <a:r>
              <a:rPr b="0" lang="en-US" sz="2000" spc="-1" strike="noStrike">
                <a:solidFill>
                  <a:srgbClr val="000000"/>
                </a:solidFill>
                <a:latin typeface="Trebuchet MS"/>
              </a:rPr>
              <a:t>O</a:t>
            </a:r>
            <a:r>
              <a:rPr b="0" lang="en-US" sz="2000" spc="-1" strike="noStrike">
                <a:solidFill>
                  <a:srgbClr val="000000"/>
                </a:solidFill>
                <a:latin typeface="Trebuchet MS"/>
              </a:rPr>
              <a:t>ut</a:t>
            </a:r>
            <a:r>
              <a:rPr b="0" lang="en-US" sz="2000" spc="-1" strike="noStrike">
                <a:solidFill>
                  <a:srgbClr val="000000"/>
                </a:solidFill>
                <a:latin typeface="Trebuchet MS"/>
              </a:rPr>
              <a:t>lin</a:t>
            </a:r>
            <a:r>
              <a:rPr b="0" lang="en-US" sz="2000" spc="-1" strike="noStrike">
                <a:solidFill>
                  <a:srgbClr val="000000"/>
                </a:solidFill>
                <a:latin typeface="Trebuchet MS"/>
              </a:rPr>
              <a:t>e </a:t>
            </a:r>
            <a:r>
              <a:rPr b="0" lang="en-US" sz="2000" spc="-1" strike="noStrike">
                <a:solidFill>
                  <a:srgbClr val="000000"/>
                </a:solidFill>
                <a:latin typeface="Trebuchet MS"/>
              </a:rPr>
              <a:t>Le</a:t>
            </a:r>
            <a:r>
              <a:rPr b="0" lang="en-US" sz="2000" spc="-1" strike="noStrike">
                <a:solidFill>
                  <a:srgbClr val="000000"/>
                </a:solidFill>
                <a:latin typeface="Trebuchet MS"/>
              </a:rPr>
              <a:t>ve</a:t>
            </a:r>
            <a:r>
              <a:rPr b="0" lang="en-US" sz="2000" spc="-1" strike="noStrike">
                <a:solidFill>
                  <a:srgbClr val="000000"/>
                </a:solidFill>
                <a:latin typeface="Trebuchet MS"/>
              </a:rPr>
              <a:t>l</a:t>
            </a:r>
            <a:endParaRPr b="0" lang="en-US" sz="2000" spc="-1" strike="noStrike">
              <a:solidFill>
                <a:srgbClr val="000000"/>
              </a:solidFill>
              <a:latin typeface="Trebuchet MS"/>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rebuchet MS"/>
              </a:rPr>
              <a:t>S</a:t>
            </a:r>
            <a:r>
              <a:rPr b="0" lang="en-US" sz="2000" spc="-1" strike="noStrike">
                <a:solidFill>
                  <a:srgbClr val="000000"/>
                </a:solidFill>
                <a:latin typeface="Trebuchet MS"/>
              </a:rPr>
              <a:t>i</a:t>
            </a:r>
            <a:r>
              <a:rPr b="0" lang="en-US" sz="2000" spc="-1" strike="noStrike">
                <a:solidFill>
                  <a:srgbClr val="000000"/>
                </a:solidFill>
                <a:latin typeface="Trebuchet MS"/>
              </a:rPr>
              <a:t>x</a:t>
            </a:r>
            <a:r>
              <a:rPr b="0" lang="en-US" sz="2000" spc="-1" strike="noStrike">
                <a:solidFill>
                  <a:srgbClr val="000000"/>
                </a:solidFill>
                <a:latin typeface="Trebuchet MS"/>
              </a:rPr>
              <a:t>t</a:t>
            </a:r>
            <a:r>
              <a:rPr b="0" lang="en-US" sz="2000" spc="-1" strike="noStrike">
                <a:solidFill>
                  <a:srgbClr val="000000"/>
                </a:solidFill>
                <a:latin typeface="Trebuchet MS"/>
              </a:rPr>
              <a:t>h</a:t>
            </a:r>
            <a:r>
              <a:rPr b="0" lang="en-US" sz="2000" spc="-1" strike="noStrike">
                <a:solidFill>
                  <a:srgbClr val="000000"/>
                </a:solidFill>
                <a:latin typeface="Trebuchet MS"/>
              </a:rPr>
              <a:t> </a:t>
            </a:r>
            <a:r>
              <a:rPr b="0" lang="en-US" sz="2000" spc="-1" strike="noStrike">
                <a:solidFill>
                  <a:srgbClr val="000000"/>
                </a:solidFill>
                <a:latin typeface="Trebuchet MS"/>
              </a:rPr>
              <a:t>O</a:t>
            </a:r>
            <a:r>
              <a:rPr b="0" lang="en-US" sz="2000" spc="-1" strike="noStrike">
                <a:solidFill>
                  <a:srgbClr val="000000"/>
                </a:solidFill>
                <a:latin typeface="Trebuchet MS"/>
              </a:rPr>
              <a:t>u</a:t>
            </a:r>
            <a:r>
              <a:rPr b="0" lang="en-US" sz="2000" spc="-1" strike="noStrike">
                <a:solidFill>
                  <a:srgbClr val="000000"/>
                </a:solidFill>
                <a:latin typeface="Trebuchet MS"/>
              </a:rPr>
              <a:t>t</a:t>
            </a:r>
            <a:r>
              <a:rPr b="0" lang="en-US" sz="2000" spc="-1" strike="noStrike">
                <a:solidFill>
                  <a:srgbClr val="000000"/>
                </a:solidFill>
                <a:latin typeface="Trebuchet MS"/>
              </a:rPr>
              <a:t>l</a:t>
            </a:r>
            <a:r>
              <a:rPr b="0" lang="en-US" sz="2000" spc="-1" strike="noStrike">
                <a:solidFill>
                  <a:srgbClr val="000000"/>
                </a:solidFill>
                <a:latin typeface="Trebuchet MS"/>
              </a:rPr>
              <a:t>i</a:t>
            </a:r>
            <a:r>
              <a:rPr b="0" lang="en-US" sz="2000" spc="-1" strike="noStrike">
                <a:solidFill>
                  <a:srgbClr val="000000"/>
                </a:solidFill>
                <a:latin typeface="Trebuchet MS"/>
              </a:rPr>
              <a:t>n</a:t>
            </a:r>
            <a:r>
              <a:rPr b="0" lang="en-US" sz="2000" spc="-1" strike="noStrike">
                <a:solidFill>
                  <a:srgbClr val="000000"/>
                </a:solidFill>
                <a:latin typeface="Trebuchet MS"/>
              </a:rPr>
              <a:t>e</a:t>
            </a:r>
            <a:r>
              <a:rPr b="0" lang="en-US" sz="2000" spc="-1" strike="noStrike">
                <a:solidFill>
                  <a:srgbClr val="000000"/>
                </a:solidFill>
                <a:latin typeface="Trebuchet MS"/>
              </a:rPr>
              <a:t> </a:t>
            </a:r>
            <a:r>
              <a:rPr b="0" lang="en-US" sz="2000" spc="-1" strike="noStrike">
                <a:solidFill>
                  <a:srgbClr val="000000"/>
                </a:solidFill>
                <a:latin typeface="Trebuchet MS"/>
              </a:rPr>
              <a:t>L</a:t>
            </a:r>
            <a:r>
              <a:rPr b="0" lang="en-US" sz="2000" spc="-1" strike="noStrike">
                <a:solidFill>
                  <a:srgbClr val="000000"/>
                </a:solidFill>
                <a:latin typeface="Trebuchet MS"/>
              </a:rPr>
              <a:t>e</a:t>
            </a:r>
            <a:r>
              <a:rPr b="0" lang="en-US" sz="2000" spc="-1" strike="noStrike">
                <a:solidFill>
                  <a:srgbClr val="000000"/>
                </a:solidFill>
                <a:latin typeface="Trebuchet MS"/>
              </a:rPr>
              <a:t>v</a:t>
            </a:r>
            <a:r>
              <a:rPr b="0" lang="en-US" sz="2000" spc="-1" strike="noStrike">
                <a:solidFill>
                  <a:srgbClr val="000000"/>
                </a:solidFill>
                <a:latin typeface="Trebuchet MS"/>
              </a:rPr>
              <a:t>e</a:t>
            </a:r>
            <a:r>
              <a:rPr b="0" lang="en-US" sz="2000" spc="-1" strike="noStrike">
                <a:solidFill>
                  <a:srgbClr val="000000"/>
                </a:solidFill>
                <a:latin typeface="Trebuchet MS"/>
              </a:rPr>
              <a:t>l</a:t>
            </a:r>
            <a:endParaRPr b="0" lang="en-US" sz="2000" spc="-1" strike="noStrike">
              <a:solidFill>
                <a:srgbClr val="000000"/>
              </a:solidFill>
              <a:latin typeface="Trebuchet MS"/>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rebuchet MS"/>
              </a:rPr>
              <a:t>S</a:t>
            </a:r>
            <a:r>
              <a:rPr b="0" lang="en-US" sz="2000" spc="-1" strike="noStrike">
                <a:solidFill>
                  <a:srgbClr val="000000"/>
                </a:solidFill>
                <a:latin typeface="Trebuchet MS"/>
              </a:rPr>
              <a:t>e</a:t>
            </a:r>
            <a:r>
              <a:rPr b="0" lang="en-US" sz="2000" spc="-1" strike="noStrike">
                <a:solidFill>
                  <a:srgbClr val="000000"/>
                </a:solidFill>
                <a:latin typeface="Trebuchet MS"/>
              </a:rPr>
              <a:t>v</a:t>
            </a:r>
            <a:r>
              <a:rPr b="0" lang="en-US" sz="2000" spc="-1" strike="noStrike">
                <a:solidFill>
                  <a:srgbClr val="000000"/>
                </a:solidFill>
                <a:latin typeface="Trebuchet MS"/>
              </a:rPr>
              <a:t>e</a:t>
            </a:r>
            <a:r>
              <a:rPr b="0" lang="en-US" sz="2000" spc="-1" strike="noStrike">
                <a:solidFill>
                  <a:srgbClr val="000000"/>
                </a:solidFill>
                <a:latin typeface="Trebuchet MS"/>
              </a:rPr>
              <a:t>n</a:t>
            </a:r>
            <a:r>
              <a:rPr b="0" lang="en-US" sz="2000" spc="-1" strike="noStrike">
                <a:solidFill>
                  <a:srgbClr val="000000"/>
                </a:solidFill>
                <a:latin typeface="Trebuchet MS"/>
              </a:rPr>
              <a:t>t</a:t>
            </a:r>
            <a:r>
              <a:rPr b="0" lang="en-US" sz="2000" spc="-1" strike="noStrike">
                <a:solidFill>
                  <a:srgbClr val="000000"/>
                </a:solidFill>
                <a:latin typeface="Trebuchet MS"/>
              </a:rPr>
              <a:t>h</a:t>
            </a:r>
            <a:r>
              <a:rPr b="0" lang="en-US" sz="2000" spc="-1" strike="noStrike">
                <a:solidFill>
                  <a:srgbClr val="000000"/>
                </a:solidFill>
                <a:latin typeface="Trebuchet MS"/>
              </a:rPr>
              <a:t> </a:t>
            </a:r>
            <a:r>
              <a:rPr b="0" lang="en-US" sz="2000" spc="-1" strike="noStrike">
                <a:solidFill>
                  <a:srgbClr val="000000"/>
                </a:solidFill>
                <a:latin typeface="Trebuchet MS"/>
              </a:rPr>
              <a:t>O</a:t>
            </a:r>
            <a:r>
              <a:rPr b="0" lang="en-US" sz="2000" spc="-1" strike="noStrike">
                <a:solidFill>
                  <a:srgbClr val="000000"/>
                </a:solidFill>
                <a:latin typeface="Trebuchet MS"/>
              </a:rPr>
              <a:t>u</a:t>
            </a:r>
            <a:r>
              <a:rPr b="0" lang="en-US" sz="2000" spc="-1" strike="noStrike">
                <a:solidFill>
                  <a:srgbClr val="000000"/>
                </a:solidFill>
                <a:latin typeface="Trebuchet MS"/>
              </a:rPr>
              <a:t>t</a:t>
            </a:r>
            <a:r>
              <a:rPr b="0" lang="en-US" sz="2000" spc="-1" strike="noStrike">
                <a:solidFill>
                  <a:srgbClr val="000000"/>
                </a:solidFill>
                <a:latin typeface="Trebuchet MS"/>
              </a:rPr>
              <a:t>l</a:t>
            </a:r>
            <a:r>
              <a:rPr b="0" lang="en-US" sz="2000" spc="-1" strike="noStrike">
                <a:solidFill>
                  <a:srgbClr val="000000"/>
                </a:solidFill>
                <a:latin typeface="Trebuchet MS"/>
              </a:rPr>
              <a:t>i</a:t>
            </a:r>
            <a:r>
              <a:rPr b="0" lang="en-US" sz="2000" spc="-1" strike="noStrike">
                <a:solidFill>
                  <a:srgbClr val="000000"/>
                </a:solidFill>
                <a:latin typeface="Trebuchet MS"/>
              </a:rPr>
              <a:t>n</a:t>
            </a:r>
            <a:r>
              <a:rPr b="0" lang="en-US" sz="2000" spc="-1" strike="noStrike">
                <a:solidFill>
                  <a:srgbClr val="000000"/>
                </a:solidFill>
                <a:latin typeface="Trebuchet MS"/>
              </a:rPr>
              <a:t>e</a:t>
            </a:r>
            <a:r>
              <a:rPr b="0" lang="en-US" sz="2000" spc="-1" strike="noStrike">
                <a:solidFill>
                  <a:srgbClr val="000000"/>
                </a:solidFill>
                <a:latin typeface="Trebuchet MS"/>
              </a:rPr>
              <a:t> </a:t>
            </a:r>
            <a:r>
              <a:rPr b="0" lang="en-US" sz="2000" spc="-1" strike="noStrike">
                <a:solidFill>
                  <a:srgbClr val="000000"/>
                </a:solidFill>
                <a:latin typeface="Trebuchet MS"/>
              </a:rPr>
              <a:t>L</a:t>
            </a:r>
            <a:r>
              <a:rPr b="0" lang="en-US" sz="2000" spc="-1" strike="noStrike">
                <a:solidFill>
                  <a:srgbClr val="000000"/>
                </a:solidFill>
                <a:latin typeface="Trebuchet MS"/>
              </a:rPr>
              <a:t>e</a:t>
            </a:r>
            <a:r>
              <a:rPr b="0" lang="en-US" sz="2000" spc="-1" strike="noStrike">
                <a:solidFill>
                  <a:srgbClr val="000000"/>
                </a:solidFill>
                <a:latin typeface="Trebuchet MS"/>
              </a:rPr>
              <a:t>v</a:t>
            </a:r>
            <a:r>
              <a:rPr b="0" lang="en-US" sz="2000" spc="-1" strike="noStrike">
                <a:solidFill>
                  <a:srgbClr val="000000"/>
                </a:solidFill>
                <a:latin typeface="Trebuchet MS"/>
              </a:rPr>
              <a:t>e</a:t>
            </a:r>
            <a:r>
              <a:rPr b="0" lang="en-US" sz="2000" spc="-1" strike="noStrike">
                <a:solidFill>
                  <a:srgbClr val="000000"/>
                </a:solidFill>
                <a:latin typeface="Trebuchet MS"/>
              </a:rPr>
              <a:t>l</a:t>
            </a:r>
            <a:endParaRPr b="0" lang="en-US" sz="2000" spc="-1" strike="noStrike">
              <a:solidFill>
                <a:srgbClr val="000000"/>
              </a:solidFill>
              <a:latin typeface="Trebuchet MS"/>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flipH="1">
            <a:off x="8152560" y="0"/>
            <a:ext cx="990360" cy="6857640"/>
          </a:xfrm>
          <a:prstGeom prst="rect">
            <a:avLst/>
          </a:prstGeom>
          <a:blipFill rotWithShape="0">
            <a:blip r:embed="rId2">
              <a:alphaModFix amt="43000"/>
            </a:blip>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45" name="PlaceHolder 2"/>
          <p:cNvSpPr>
            <a:spLocks noGrp="1"/>
          </p:cNvSpPr>
          <p:nvPr>
            <p:ph type="title"/>
          </p:nvPr>
        </p:nvSpPr>
        <p:spPr>
          <a:xfrm>
            <a:off x="457200" y="228600"/>
            <a:ext cx="5897520" cy="1173240"/>
          </a:xfrm>
          <a:prstGeom prst="rect">
            <a:avLst/>
          </a:prstGeom>
        </p:spPr>
        <p:txBody>
          <a:bodyPr lIns="45720" rIns="45720" tIns="0" bIns="0" anchor="b">
            <a:noAutofit/>
          </a:bodyPr>
          <a:p>
            <a:pPr>
              <a:lnSpc>
                <a:spcPct val="100000"/>
              </a:lnSpc>
            </a:pPr>
            <a:r>
              <a:rPr b="1" lang="en-US" sz="2400" spc="-1" strike="noStrike" cap="all">
                <a:solidFill>
                  <a:srgbClr val="ececec"/>
                </a:solidFill>
                <a:latin typeface="Trebuchet MS"/>
              </a:rPr>
              <a:t>Click to edit Master title style</a:t>
            </a:r>
            <a:endParaRPr b="0" lang="en-US" sz="2400" spc="-1" strike="noStrike">
              <a:solidFill>
                <a:srgbClr val="000000"/>
              </a:solidFill>
              <a:latin typeface="Trebuchet MS"/>
            </a:endParaRPr>
          </a:p>
        </p:txBody>
      </p:sp>
      <p:sp>
        <p:nvSpPr>
          <p:cNvPr id="46" name="PlaceHolder 3"/>
          <p:cNvSpPr>
            <a:spLocks noGrp="1"/>
          </p:cNvSpPr>
          <p:nvPr>
            <p:ph type="body"/>
          </p:nvPr>
        </p:nvSpPr>
        <p:spPr>
          <a:xfrm>
            <a:off x="457200" y="1497240"/>
            <a:ext cx="5897520" cy="602280"/>
          </a:xfrm>
          <a:prstGeom prst="rect">
            <a:avLst/>
          </a:prstGeom>
        </p:spPr>
        <p:txBody>
          <a:bodyPr lIns="45720" rIns="0" tIns="0" bIns="0">
            <a:normAutofit/>
          </a:bodyPr>
          <a:p>
            <a:pPr>
              <a:lnSpc>
                <a:spcPct val="100000"/>
              </a:lnSpc>
              <a:tabLst>
                <a:tab algn="l" pos="0"/>
              </a:tabLst>
            </a:pPr>
            <a:r>
              <a:rPr b="0" lang="en-US" sz="1400" spc="-1" strike="noStrike">
                <a:solidFill>
                  <a:srgbClr val="000000"/>
                </a:solidFill>
                <a:latin typeface="Trebuchet MS"/>
              </a:rPr>
              <a:t>Click to edit Master text styles</a:t>
            </a:r>
            <a:endParaRPr b="0" lang="en-US" sz="1400" spc="-1" strike="noStrike">
              <a:solidFill>
                <a:srgbClr val="000000"/>
              </a:solidFill>
              <a:latin typeface="Trebuchet MS"/>
            </a:endParaRPr>
          </a:p>
        </p:txBody>
      </p:sp>
      <p:sp>
        <p:nvSpPr>
          <p:cNvPr id="47" name="PlaceHolder 4"/>
          <p:cNvSpPr>
            <a:spLocks noGrp="1"/>
          </p:cNvSpPr>
          <p:nvPr>
            <p:ph type="body"/>
          </p:nvPr>
        </p:nvSpPr>
        <p:spPr>
          <a:xfrm>
            <a:off x="457200" y="2133720"/>
            <a:ext cx="7238520" cy="4371480"/>
          </a:xfrm>
          <a:prstGeom prst="rect">
            <a:avLst/>
          </a:prstGeom>
        </p:spPr>
        <p:txBody>
          <a:bodyPr lIns="90000" rIns="90000" tIns="45000" bIns="45000">
            <a:noAutofit/>
          </a:bodyPr>
          <a:p>
            <a:pPr marL="274320" indent="-273960">
              <a:lnSpc>
                <a:spcPct val="100000"/>
              </a:lnSpc>
              <a:spcBef>
                <a:spcPts val="601"/>
              </a:spcBef>
              <a:buClr>
                <a:srgbClr val="000000"/>
              </a:buClr>
              <a:buSzPct val="73000"/>
              <a:buFont typeface="Wingdings 2" charset="2"/>
              <a:buChar char=""/>
            </a:pPr>
            <a:r>
              <a:rPr b="0" lang="en-US" sz="3200" spc="-1" strike="noStrike">
                <a:solidFill>
                  <a:srgbClr val="000000"/>
                </a:solidFill>
                <a:latin typeface="Trebuchet MS"/>
              </a:rPr>
              <a:t>Click to edit Master text styles</a:t>
            </a:r>
            <a:endParaRPr b="0" lang="en-US" sz="3200" spc="-1" strike="noStrike">
              <a:solidFill>
                <a:srgbClr val="000000"/>
              </a:solidFill>
              <a:latin typeface="Trebuchet MS"/>
            </a:endParaRPr>
          </a:p>
          <a:p>
            <a:pPr lvl="1" marL="521280" indent="-228240">
              <a:lnSpc>
                <a:spcPct val="100000"/>
              </a:lnSpc>
              <a:spcBef>
                <a:spcPts val="499"/>
              </a:spcBef>
              <a:buClr>
                <a:srgbClr val="808080"/>
              </a:buClr>
              <a:buSzPct val="80000"/>
              <a:buFont typeface="Wingdings 2" charset="2"/>
              <a:buChar char=""/>
            </a:pPr>
            <a:r>
              <a:rPr b="0" lang="en-US" sz="2800" spc="-1" strike="noStrike">
                <a:solidFill>
                  <a:srgbClr val="6f6f6f"/>
                </a:solidFill>
                <a:latin typeface="Trebuchet MS"/>
              </a:rPr>
              <a:t>Second level</a:t>
            </a:r>
            <a:endParaRPr b="0" lang="en-US" sz="2800" spc="-1" strike="noStrike">
              <a:solidFill>
                <a:srgbClr val="000000"/>
              </a:solidFill>
              <a:latin typeface="Trebuchet MS"/>
            </a:endParaRPr>
          </a:p>
          <a:p>
            <a:pPr lvl="2" marL="758880" indent="-228240">
              <a:lnSpc>
                <a:spcPct val="100000"/>
              </a:lnSpc>
              <a:spcBef>
                <a:spcPts val="400"/>
              </a:spcBef>
              <a:buClr>
                <a:srgbClr val="808080"/>
              </a:buClr>
              <a:buSzPct val="60000"/>
              <a:buFont typeface="Wingdings" charset="2"/>
              <a:buChar char=""/>
            </a:pPr>
            <a:r>
              <a:rPr b="0" lang="en-US" sz="2400" spc="-1" strike="noStrike">
                <a:solidFill>
                  <a:srgbClr val="000000"/>
                </a:solidFill>
                <a:latin typeface="Trebuchet MS"/>
              </a:rPr>
              <a:t>Third level</a:t>
            </a:r>
            <a:endParaRPr b="0" lang="en-US" sz="2400" spc="-1" strike="noStrike">
              <a:solidFill>
                <a:srgbClr val="6f6f6f"/>
              </a:solidFill>
              <a:latin typeface="Trebuchet MS"/>
            </a:endParaRPr>
          </a:p>
          <a:p>
            <a:pPr lvl="3" marL="1005840" indent="-228240">
              <a:lnSpc>
                <a:spcPct val="100000"/>
              </a:lnSpc>
              <a:spcBef>
                <a:spcPts val="400"/>
              </a:spcBef>
              <a:buClr>
                <a:srgbClr val="808080"/>
              </a:buClr>
              <a:buSzPct val="80000"/>
              <a:buFont typeface="Wingdings 2" charset="2"/>
              <a:buChar char=""/>
            </a:pPr>
            <a:r>
              <a:rPr b="0" lang="en-US" sz="2000" spc="-1" strike="noStrike">
                <a:solidFill>
                  <a:srgbClr val="6f6f6f"/>
                </a:solidFill>
                <a:latin typeface="Trebuchet MS"/>
              </a:rPr>
              <a:t>Fourth level</a:t>
            </a:r>
            <a:endParaRPr b="0" lang="en-US" sz="2000" spc="-1" strike="noStrike">
              <a:solidFill>
                <a:srgbClr val="000000"/>
              </a:solidFill>
              <a:latin typeface="Trebuchet MS"/>
            </a:endParaRPr>
          </a:p>
          <a:p>
            <a:pPr lvl="4" marL="1280160" indent="-228240">
              <a:lnSpc>
                <a:spcPct val="100000"/>
              </a:lnSpc>
              <a:spcBef>
                <a:spcPts val="400"/>
              </a:spcBef>
              <a:buClr>
                <a:srgbClr val="808080"/>
              </a:buClr>
              <a:buSzPct val="70000"/>
              <a:buFont typeface="Wingdings" charset="2"/>
              <a:buChar char=""/>
            </a:pPr>
            <a:r>
              <a:rPr b="0" lang="en-US" sz="2000" spc="-1" strike="noStrike">
                <a:solidFill>
                  <a:srgbClr val="000000"/>
                </a:solidFill>
                <a:latin typeface="Trebuchet MS"/>
              </a:rPr>
              <a:t>Fifth level</a:t>
            </a:r>
            <a:endParaRPr b="0" lang="en-US" sz="2000" spc="-1" strike="noStrike">
              <a:solidFill>
                <a:srgbClr val="000000"/>
              </a:solidFill>
              <a:latin typeface="Trebuchet MS"/>
            </a:endParaRPr>
          </a:p>
        </p:txBody>
      </p:sp>
      <p:sp>
        <p:nvSpPr>
          <p:cNvPr id="48" name="PlaceHolder 5"/>
          <p:cNvSpPr>
            <a:spLocks noGrp="1"/>
          </p:cNvSpPr>
          <p:nvPr>
            <p:ph type="dt"/>
          </p:nvPr>
        </p:nvSpPr>
        <p:spPr>
          <a:xfrm>
            <a:off x="4245840" y="6558120"/>
            <a:ext cx="2001960" cy="226440"/>
          </a:xfrm>
          <a:prstGeom prst="rect">
            <a:avLst/>
          </a:prstGeom>
        </p:spPr>
        <p:txBody>
          <a:bodyPr lIns="90000" rIns="90000" tIns="0" bIns="0" anchor="b">
            <a:noAutofit/>
          </a:bodyPr>
          <a:p>
            <a:pPr>
              <a:lnSpc>
                <a:spcPct val="100000"/>
              </a:lnSpc>
            </a:pPr>
            <a:fld id="{1750C558-ED8C-46DC-9089-68CC8FCAFEF1}" type="datetime">
              <a:rPr b="0" lang="en-US" sz="1000" spc="-1" strike="noStrike">
                <a:solidFill>
                  <a:srgbClr val="000000"/>
                </a:solidFill>
                <a:latin typeface="Trebuchet MS"/>
              </a:rPr>
              <a:t>10/31/25</a:t>
            </a:fld>
            <a:endParaRPr b="0" lang="en-US" sz="1000" spc="-1" strike="noStrike">
              <a:latin typeface="Times New Roman"/>
            </a:endParaRPr>
          </a:p>
        </p:txBody>
      </p:sp>
      <p:sp>
        <p:nvSpPr>
          <p:cNvPr id="49" name="PlaceHolder 6"/>
          <p:cNvSpPr>
            <a:spLocks noGrp="1"/>
          </p:cNvSpPr>
          <p:nvPr>
            <p:ph type="ftr"/>
          </p:nvPr>
        </p:nvSpPr>
        <p:spPr>
          <a:xfrm>
            <a:off x="457200" y="6558120"/>
            <a:ext cx="3657240" cy="228240"/>
          </a:xfrm>
          <a:prstGeom prst="rect">
            <a:avLst/>
          </a:prstGeom>
        </p:spPr>
        <p:txBody>
          <a:bodyPr lIns="90000" rIns="90000" tIns="0" bIns="0" anchor="b">
            <a:noAutofit/>
          </a:bodyPr>
          <a:p>
            <a:endParaRPr b="0" lang="en-US" sz="2400" spc="-1" strike="noStrike">
              <a:latin typeface="Times New Roman"/>
            </a:endParaRPr>
          </a:p>
        </p:txBody>
      </p:sp>
      <p:sp>
        <p:nvSpPr>
          <p:cNvPr id="50" name="PlaceHolder 7"/>
          <p:cNvSpPr>
            <a:spLocks noGrp="1"/>
          </p:cNvSpPr>
          <p:nvPr>
            <p:ph type="sldNum"/>
          </p:nvPr>
        </p:nvSpPr>
        <p:spPr>
          <a:xfrm>
            <a:off x="6251400" y="6556320"/>
            <a:ext cx="587880" cy="228240"/>
          </a:xfrm>
          <a:prstGeom prst="rect">
            <a:avLst/>
          </a:prstGeom>
        </p:spPr>
        <p:txBody>
          <a:bodyPr lIns="0" rIns="0" tIns="0" bIns="0" anchor="b">
            <a:noAutofit/>
          </a:bodyPr>
          <a:p>
            <a:pPr algn="r">
              <a:lnSpc>
                <a:spcPct val="100000"/>
              </a:lnSpc>
            </a:pPr>
            <a:fld id="{7E8088ED-71D4-499D-8E04-59662E5C7AE9}" type="slidenum">
              <a:rPr b="0" lang="en-US" sz="1100" spc="-1" strike="noStrike">
                <a:solidFill>
                  <a:srgbClr val="000000"/>
                </a:solidFill>
                <a:latin typeface="Trebuchet MS"/>
              </a:rPr>
              <a:t>&lt;number&gt;</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CustomShape 1"/>
          <p:cNvSpPr/>
          <p:nvPr/>
        </p:nvSpPr>
        <p:spPr>
          <a:xfrm flipH="1">
            <a:off x="8152560" y="0"/>
            <a:ext cx="990360" cy="6857640"/>
          </a:xfrm>
          <a:prstGeom prst="rect">
            <a:avLst/>
          </a:prstGeom>
          <a:blipFill rotWithShape="0">
            <a:blip r:embed="rId2">
              <a:alphaModFix amt="43000"/>
            </a:blip>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88" name="PlaceHolder 2"/>
          <p:cNvSpPr>
            <a:spLocks noGrp="1"/>
          </p:cNvSpPr>
          <p:nvPr>
            <p:ph type="title"/>
          </p:nvPr>
        </p:nvSpPr>
        <p:spPr>
          <a:xfrm>
            <a:off x="457200" y="320040"/>
            <a:ext cx="7241760" cy="1142640"/>
          </a:xfrm>
          <a:prstGeom prst="rect">
            <a:avLst/>
          </a:prstGeom>
        </p:spPr>
        <p:txBody>
          <a:bodyPr lIns="45720" rIns="45720" tIns="0" bIns="0" anchor="b">
            <a:noAutofit/>
          </a:bodyPr>
          <a:p>
            <a:pPr>
              <a:lnSpc>
                <a:spcPct val="100000"/>
              </a:lnSpc>
            </a:pPr>
            <a:r>
              <a:rPr b="1" lang="en-US" sz="3800" spc="-1" strike="noStrike" cap="all">
                <a:solidFill>
                  <a:srgbClr val="ececec"/>
                </a:solidFill>
                <a:latin typeface="Trebuchet MS"/>
              </a:rPr>
              <a:t>Click to edit Master title style</a:t>
            </a:r>
            <a:endParaRPr b="0" lang="en-US" sz="3800" spc="-1" strike="noStrike">
              <a:solidFill>
                <a:srgbClr val="000000"/>
              </a:solidFill>
              <a:latin typeface="Trebuchet MS"/>
            </a:endParaRPr>
          </a:p>
        </p:txBody>
      </p:sp>
      <p:sp>
        <p:nvSpPr>
          <p:cNvPr id="89" name="PlaceHolder 3"/>
          <p:cNvSpPr>
            <a:spLocks noGrp="1"/>
          </p:cNvSpPr>
          <p:nvPr>
            <p:ph type="body"/>
          </p:nvPr>
        </p:nvSpPr>
        <p:spPr>
          <a:xfrm>
            <a:off x="457200" y="5867280"/>
            <a:ext cx="3520080" cy="456840"/>
          </a:xfrm>
          <a:prstGeom prst="rect">
            <a:avLst/>
          </a:prstGeom>
        </p:spPr>
        <p:txBody>
          <a:bodyPr lIns="90000" rIns="90000" tIns="45000" bIns="45000" anchor="ctr">
            <a:noAutofit/>
          </a:bodyPr>
          <a:p>
            <a:pPr algn="ctr">
              <a:lnSpc>
                <a:spcPct val="100000"/>
              </a:lnSpc>
              <a:spcBef>
                <a:spcPts val="601"/>
              </a:spcBef>
              <a:tabLst>
                <a:tab algn="l" pos="0"/>
              </a:tabLst>
            </a:pPr>
            <a:r>
              <a:rPr b="1" lang="en-US" sz="1800" spc="-1" strike="noStrike">
                <a:solidFill>
                  <a:srgbClr val="ffffff"/>
                </a:solidFill>
                <a:latin typeface="Trebuchet MS"/>
              </a:rPr>
              <a:t>Click to edit Master text styles</a:t>
            </a:r>
            <a:endParaRPr b="0" lang="en-US" sz="1800" spc="-1" strike="noStrike">
              <a:solidFill>
                <a:srgbClr val="000000"/>
              </a:solidFill>
              <a:latin typeface="Trebuchet MS"/>
            </a:endParaRPr>
          </a:p>
        </p:txBody>
      </p:sp>
      <p:sp>
        <p:nvSpPr>
          <p:cNvPr id="90" name="PlaceHolder 4"/>
          <p:cNvSpPr>
            <a:spLocks noGrp="1"/>
          </p:cNvSpPr>
          <p:nvPr>
            <p:ph type="body"/>
          </p:nvPr>
        </p:nvSpPr>
        <p:spPr>
          <a:xfrm>
            <a:off x="4178880" y="5867280"/>
            <a:ext cx="3520080" cy="456840"/>
          </a:xfrm>
          <a:prstGeom prst="rect">
            <a:avLst/>
          </a:prstGeom>
        </p:spPr>
        <p:txBody>
          <a:bodyPr lIns="90000" rIns="90000" tIns="45000" bIns="45000" anchor="ctr">
            <a:noAutofit/>
          </a:bodyPr>
          <a:p>
            <a:pPr algn="ctr">
              <a:lnSpc>
                <a:spcPct val="100000"/>
              </a:lnSpc>
              <a:spcBef>
                <a:spcPts val="601"/>
              </a:spcBef>
              <a:tabLst>
                <a:tab algn="l" pos="0"/>
              </a:tabLst>
            </a:pPr>
            <a:r>
              <a:rPr b="1" lang="en-US" sz="1800" spc="-1" strike="noStrike">
                <a:solidFill>
                  <a:srgbClr val="ffffff"/>
                </a:solidFill>
                <a:latin typeface="Trebuchet MS"/>
              </a:rPr>
              <a:t>Click to edit Master text styles</a:t>
            </a:r>
            <a:endParaRPr b="0" lang="en-US" sz="1800" spc="-1" strike="noStrike">
              <a:solidFill>
                <a:srgbClr val="000000"/>
              </a:solidFill>
              <a:latin typeface="Trebuchet MS"/>
            </a:endParaRPr>
          </a:p>
        </p:txBody>
      </p:sp>
      <p:sp>
        <p:nvSpPr>
          <p:cNvPr id="91" name="PlaceHolder 5"/>
          <p:cNvSpPr>
            <a:spLocks noGrp="1"/>
          </p:cNvSpPr>
          <p:nvPr>
            <p:ph type="body"/>
          </p:nvPr>
        </p:nvSpPr>
        <p:spPr>
          <a:xfrm>
            <a:off x="457200" y="1711800"/>
            <a:ext cx="3520080" cy="4114440"/>
          </a:xfrm>
          <a:prstGeom prst="rect">
            <a:avLst/>
          </a:prstGeom>
        </p:spPr>
        <p:txBody>
          <a:bodyPr lIns="90000" rIns="90000" tIns="45000" bIns="45000">
            <a:noAutofit/>
          </a:bodyPr>
          <a:p>
            <a:pPr marL="274320" indent="-273960">
              <a:lnSpc>
                <a:spcPct val="100000"/>
              </a:lnSpc>
              <a:spcBef>
                <a:spcPts val="601"/>
              </a:spcBef>
              <a:buClr>
                <a:srgbClr val="000000"/>
              </a:buClr>
              <a:buSzPct val="73000"/>
              <a:buFont typeface="Wingdings 2" charset="2"/>
              <a:buChar char=""/>
            </a:pPr>
            <a:r>
              <a:rPr b="0" lang="en-US" sz="2400" spc="-1" strike="noStrike">
                <a:solidFill>
                  <a:srgbClr val="000000"/>
                </a:solidFill>
                <a:latin typeface="Trebuchet MS"/>
              </a:rPr>
              <a:t>Click to edit Master text styles</a:t>
            </a:r>
            <a:endParaRPr b="0" lang="en-US" sz="2400" spc="-1" strike="noStrike">
              <a:solidFill>
                <a:srgbClr val="000000"/>
              </a:solidFill>
              <a:latin typeface="Trebuchet MS"/>
            </a:endParaRPr>
          </a:p>
          <a:p>
            <a:pPr lvl="1" marL="521280" indent="-228240">
              <a:lnSpc>
                <a:spcPct val="100000"/>
              </a:lnSpc>
              <a:spcBef>
                <a:spcPts val="499"/>
              </a:spcBef>
              <a:buClr>
                <a:srgbClr val="808080"/>
              </a:buClr>
              <a:buSzPct val="80000"/>
              <a:buFont typeface="Wingdings 2" charset="2"/>
              <a:buChar char=""/>
            </a:pPr>
            <a:r>
              <a:rPr b="0" lang="en-US" sz="2000" spc="-1" strike="noStrike">
                <a:solidFill>
                  <a:srgbClr val="6f6f6f"/>
                </a:solidFill>
                <a:latin typeface="Trebuchet MS"/>
              </a:rPr>
              <a:t>Second level</a:t>
            </a:r>
            <a:endParaRPr b="0" lang="en-US" sz="2000" spc="-1" strike="noStrike">
              <a:solidFill>
                <a:srgbClr val="000000"/>
              </a:solidFill>
              <a:latin typeface="Trebuchet MS"/>
            </a:endParaRPr>
          </a:p>
          <a:p>
            <a:pPr lvl="2" marL="758880" indent="-228240">
              <a:lnSpc>
                <a:spcPct val="100000"/>
              </a:lnSpc>
              <a:spcBef>
                <a:spcPts val="400"/>
              </a:spcBef>
              <a:buClr>
                <a:srgbClr val="808080"/>
              </a:buClr>
              <a:buSzPct val="60000"/>
              <a:buFont typeface="Wingdings" charset="2"/>
              <a:buChar char=""/>
            </a:pPr>
            <a:r>
              <a:rPr b="0" lang="en-US" sz="1800" spc="-1" strike="noStrike">
                <a:solidFill>
                  <a:srgbClr val="000000"/>
                </a:solidFill>
                <a:latin typeface="Trebuchet MS"/>
              </a:rPr>
              <a:t>Third level</a:t>
            </a:r>
            <a:endParaRPr b="0" lang="en-US" sz="1800" spc="-1" strike="noStrike">
              <a:solidFill>
                <a:srgbClr val="6f6f6f"/>
              </a:solidFill>
              <a:latin typeface="Trebuchet MS"/>
            </a:endParaRPr>
          </a:p>
          <a:p>
            <a:pPr lvl="3" marL="1005840" indent="-228240">
              <a:lnSpc>
                <a:spcPct val="100000"/>
              </a:lnSpc>
              <a:spcBef>
                <a:spcPts val="320"/>
              </a:spcBef>
              <a:buClr>
                <a:srgbClr val="808080"/>
              </a:buClr>
              <a:buSzPct val="80000"/>
              <a:buFont typeface="Wingdings 2" charset="2"/>
              <a:buChar char=""/>
            </a:pPr>
            <a:r>
              <a:rPr b="0" lang="en-US" sz="1600" spc="-1" strike="noStrike">
                <a:solidFill>
                  <a:srgbClr val="6f6f6f"/>
                </a:solidFill>
                <a:latin typeface="Trebuchet MS"/>
              </a:rPr>
              <a:t>Fourth level</a:t>
            </a:r>
            <a:endParaRPr b="0" lang="en-US" sz="1600" spc="-1" strike="noStrike">
              <a:solidFill>
                <a:srgbClr val="000000"/>
              </a:solidFill>
              <a:latin typeface="Trebuchet MS"/>
            </a:endParaRPr>
          </a:p>
          <a:p>
            <a:pPr lvl="4" marL="1280160" indent="-228240">
              <a:lnSpc>
                <a:spcPct val="100000"/>
              </a:lnSpc>
              <a:spcBef>
                <a:spcPts val="400"/>
              </a:spcBef>
              <a:buClr>
                <a:srgbClr val="808080"/>
              </a:buClr>
              <a:buSzPct val="70000"/>
              <a:buFont typeface="Wingdings" charset="2"/>
              <a:buChar char=""/>
            </a:pPr>
            <a:r>
              <a:rPr b="0" lang="en-US" sz="1600" spc="-1" strike="noStrike">
                <a:solidFill>
                  <a:srgbClr val="000000"/>
                </a:solidFill>
                <a:latin typeface="Trebuchet MS"/>
              </a:rPr>
              <a:t>Fifth level</a:t>
            </a:r>
            <a:endParaRPr b="0" lang="en-US" sz="1600" spc="-1" strike="noStrike">
              <a:solidFill>
                <a:srgbClr val="000000"/>
              </a:solidFill>
              <a:latin typeface="Trebuchet MS"/>
            </a:endParaRPr>
          </a:p>
        </p:txBody>
      </p:sp>
      <p:sp>
        <p:nvSpPr>
          <p:cNvPr id="92" name="PlaceHolder 6"/>
          <p:cNvSpPr>
            <a:spLocks noGrp="1"/>
          </p:cNvSpPr>
          <p:nvPr>
            <p:ph type="body"/>
          </p:nvPr>
        </p:nvSpPr>
        <p:spPr>
          <a:xfrm>
            <a:off x="4178880" y="1711800"/>
            <a:ext cx="3520080" cy="4114440"/>
          </a:xfrm>
          <a:prstGeom prst="rect">
            <a:avLst/>
          </a:prstGeom>
        </p:spPr>
        <p:txBody>
          <a:bodyPr lIns="90000" rIns="90000" tIns="45000" bIns="45000">
            <a:noAutofit/>
          </a:bodyPr>
          <a:p>
            <a:pPr marL="274320" indent="-273960">
              <a:lnSpc>
                <a:spcPct val="100000"/>
              </a:lnSpc>
              <a:spcBef>
                <a:spcPts val="601"/>
              </a:spcBef>
              <a:buClr>
                <a:srgbClr val="000000"/>
              </a:buClr>
              <a:buSzPct val="73000"/>
              <a:buFont typeface="Wingdings 2" charset="2"/>
              <a:buChar char=""/>
            </a:pPr>
            <a:r>
              <a:rPr b="0" lang="en-US" sz="2400" spc="-1" strike="noStrike">
                <a:solidFill>
                  <a:srgbClr val="000000"/>
                </a:solidFill>
                <a:latin typeface="Trebuchet MS"/>
              </a:rPr>
              <a:t>Click to edit Master text styles</a:t>
            </a:r>
            <a:endParaRPr b="0" lang="en-US" sz="2400" spc="-1" strike="noStrike">
              <a:solidFill>
                <a:srgbClr val="000000"/>
              </a:solidFill>
              <a:latin typeface="Trebuchet MS"/>
            </a:endParaRPr>
          </a:p>
          <a:p>
            <a:pPr lvl="1" marL="521280" indent="-228240">
              <a:lnSpc>
                <a:spcPct val="100000"/>
              </a:lnSpc>
              <a:spcBef>
                <a:spcPts val="499"/>
              </a:spcBef>
              <a:buClr>
                <a:srgbClr val="808080"/>
              </a:buClr>
              <a:buSzPct val="80000"/>
              <a:buFont typeface="Wingdings 2" charset="2"/>
              <a:buChar char=""/>
            </a:pPr>
            <a:r>
              <a:rPr b="0" lang="en-US" sz="2000" spc="-1" strike="noStrike">
                <a:solidFill>
                  <a:srgbClr val="6f6f6f"/>
                </a:solidFill>
                <a:latin typeface="Trebuchet MS"/>
              </a:rPr>
              <a:t>Second level</a:t>
            </a:r>
            <a:endParaRPr b="0" lang="en-US" sz="2000" spc="-1" strike="noStrike">
              <a:solidFill>
                <a:srgbClr val="000000"/>
              </a:solidFill>
              <a:latin typeface="Trebuchet MS"/>
            </a:endParaRPr>
          </a:p>
          <a:p>
            <a:pPr lvl="2" marL="758880" indent="-228240">
              <a:lnSpc>
                <a:spcPct val="100000"/>
              </a:lnSpc>
              <a:spcBef>
                <a:spcPts val="400"/>
              </a:spcBef>
              <a:buClr>
                <a:srgbClr val="808080"/>
              </a:buClr>
              <a:buSzPct val="60000"/>
              <a:buFont typeface="Wingdings" charset="2"/>
              <a:buChar char=""/>
            </a:pPr>
            <a:r>
              <a:rPr b="0" lang="en-US" sz="1800" spc="-1" strike="noStrike">
                <a:solidFill>
                  <a:srgbClr val="000000"/>
                </a:solidFill>
                <a:latin typeface="Trebuchet MS"/>
              </a:rPr>
              <a:t>Third level</a:t>
            </a:r>
            <a:endParaRPr b="0" lang="en-US" sz="1800" spc="-1" strike="noStrike">
              <a:solidFill>
                <a:srgbClr val="6f6f6f"/>
              </a:solidFill>
              <a:latin typeface="Trebuchet MS"/>
            </a:endParaRPr>
          </a:p>
          <a:p>
            <a:pPr lvl="3" marL="1005840" indent="-228240">
              <a:lnSpc>
                <a:spcPct val="100000"/>
              </a:lnSpc>
              <a:spcBef>
                <a:spcPts val="320"/>
              </a:spcBef>
              <a:buClr>
                <a:srgbClr val="808080"/>
              </a:buClr>
              <a:buSzPct val="80000"/>
              <a:buFont typeface="Wingdings 2" charset="2"/>
              <a:buChar char=""/>
            </a:pPr>
            <a:r>
              <a:rPr b="0" lang="en-US" sz="1600" spc="-1" strike="noStrike">
                <a:solidFill>
                  <a:srgbClr val="6f6f6f"/>
                </a:solidFill>
                <a:latin typeface="Trebuchet MS"/>
              </a:rPr>
              <a:t>Fourth level</a:t>
            </a:r>
            <a:endParaRPr b="0" lang="en-US" sz="1600" spc="-1" strike="noStrike">
              <a:solidFill>
                <a:srgbClr val="000000"/>
              </a:solidFill>
              <a:latin typeface="Trebuchet MS"/>
            </a:endParaRPr>
          </a:p>
          <a:p>
            <a:pPr lvl="4" marL="1280160" indent="-228240">
              <a:lnSpc>
                <a:spcPct val="100000"/>
              </a:lnSpc>
              <a:spcBef>
                <a:spcPts val="400"/>
              </a:spcBef>
              <a:buClr>
                <a:srgbClr val="808080"/>
              </a:buClr>
              <a:buSzPct val="70000"/>
              <a:buFont typeface="Wingdings" charset="2"/>
              <a:buChar char=""/>
            </a:pPr>
            <a:r>
              <a:rPr b="0" lang="en-US" sz="1600" spc="-1" strike="noStrike">
                <a:solidFill>
                  <a:srgbClr val="000000"/>
                </a:solidFill>
                <a:latin typeface="Trebuchet MS"/>
              </a:rPr>
              <a:t>Fifth level</a:t>
            </a:r>
            <a:endParaRPr b="0" lang="en-US" sz="1600" spc="-1" strike="noStrike">
              <a:solidFill>
                <a:srgbClr val="000000"/>
              </a:solidFill>
              <a:latin typeface="Trebuchet MS"/>
            </a:endParaRPr>
          </a:p>
        </p:txBody>
      </p:sp>
      <p:sp>
        <p:nvSpPr>
          <p:cNvPr id="93" name="PlaceHolder 7"/>
          <p:cNvSpPr>
            <a:spLocks noGrp="1"/>
          </p:cNvSpPr>
          <p:nvPr>
            <p:ph type="dt"/>
          </p:nvPr>
        </p:nvSpPr>
        <p:spPr>
          <a:xfrm>
            <a:off x="4245840" y="6558120"/>
            <a:ext cx="2001960" cy="226440"/>
          </a:xfrm>
          <a:prstGeom prst="rect">
            <a:avLst/>
          </a:prstGeom>
        </p:spPr>
        <p:txBody>
          <a:bodyPr lIns="90000" rIns="90000" tIns="0" bIns="0" anchor="b">
            <a:noAutofit/>
          </a:bodyPr>
          <a:p>
            <a:pPr>
              <a:lnSpc>
                <a:spcPct val="100000"/>
              </a:lnSpc>
            </a:pPr>
            <a:fld id="{3D1DAA23-7826-41C4-81C0-DB3D1060078A}" type="datetime">
              <a:rPr b="0" lang="en-US" sz="1000" spc="-1" strike="noStrike">
                <a:solidFill>
                  <a:srgbClr val="000000"/>
                </a:solidFill>
                <a:latin typeface="Trebuchet MS"/>
              </a:rPr>
              <a:t>10/31/25</a:t>
            </a:fld>
            <a:endParaRPr b="0" lang="en-US" sz="1000" spc="-1" strike="noStrike">
              <a:latin typeface="Times New Roman"/>
            </a:endParaRPr>
          </a:p>
        </p:txBody>
      </p:sp>
      <p:sp>
        <p:nvSpPr>
          <p:cNvPr id="94" name="PlaceHolder 8"/>
          <p:cNvSpPr>
            <a:spLocks noGrp="1"/>
          </p:cNvSpPr>
          <p:nvPr>
            <p:ph type="ftr"/>
          </p:nvPr>
        </p:nvSpPr>
        <p:spPr>
          <a:xfrm>
            <a:off x="457200" y="6558120"/>
            <a:ext cx="3657240" cy="228240"/>
          </a:xfrm>
          <a:prstGeom prst="rect">
            <a:avLst/>
          </a:prstGeom>
        </p:spPr>
        <p:txBody>
          <a:bodyPr lIns="90000" rIns="90000" tIns="0" bIns="0" anchor="b">
            <a:noAutofit/>
          </a:bodyPr>
          <a:p>
            <a:endParaRPr b="0" lang="en-US" sz="2400" spc="-1" strike="noStrike">
              <a:latin typeface="Times New Roman"/>
            </a:endParaRPr>
          </a:p>
        </p:txBody>
      </p:sp>
      <p:sp>
        <p:nvSpPr>
          <p:cNvPr id="95" name="PlaceHolder 9"/>
          <p:cNvSpPr>
            <a:spLocks noGrp="1"/>
          </p:cNvSpPr>
          <p:nvPr>
            <p:ph type="sldNum"/>
          </p:nvPr>
        </p:nvSpPr>
        <p:spPr>
          <a:xfrm>
            <a:off x="6251400" y="6556320"/>
            <a:ext cx="587880" cy="228240"/>
          </a:xfrm>
          <a:prstGeom prst="rect">
            <a:avLst/>
          </a:prstGeom>
        </p:spPr>
        <p:txBody>
          <a:bodyPr lIns="0" rIns="0" tIns="0" bIns="0" anchor="b">
            <a:noAutofit/>
          </a:bodyPr>
          <a:p>
            <a:pPr algn="r">
              <a:lnSpc>
                <a:spcPct val="100000"/>
              </a:lnSpc>
            </a:pPr>
            <a:fld id="{4DA8BC07-B2A6-4292-BEF6-1C61C1B63E3F}" type="slidenum">
              <a:rPr b="0" lang="en-US" sz="1100" spc="-1" strike="noStrike">
                <a:solidFill>
                  <a:srgbClr val="000000"/>
                </a:solidFill>
                <a:latin typeface="Trebuchet MS"/>
              </a:rPr>
              <a:t>&lt;number&gt;</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48484"/>
            </a:gs>
            <a:gs pos="100000">
              <a:srgbClr val="000000"/>
            </a:gs>
          </a:gsLst>
          <a:path path="circle">
            <a:fillToRect l="50000" t="50000" r="50000" b="50000"/>
          </a:path>
        </a:gradFill>
      </p:bgPr>
    </p:bg>
    <p:spTree>
      <p:nvGrpSpPr>
        <p:cNvPr id="1" name=""/>
        <p:cNvGrpSpPr/>
        <p:nvPr/>
      </p:nvGrpSpPr>
      <p:grpSpPr>
        <a:xfrm>
          <a:off x="0" y="0"/>
          <a:ext cx="0" cy="0"/>
          <a:chOff x="0" y="0"/>
          <a:chExt cx="0" cy="0"/>
        </a:xfrm>
      </p:grpSpPr>
      <p:sp>
        <p:nvSpPr>
          <p:cNvPr id="132" name="CustomShape 1" hidden="1"/>
          <p:cNvSpPr/>
          <p:nvPr/>
        </p:nvSpPr>
        <p:spPr>
          <a:xfrm flipH="1">
            <a:off x="8152560" y="0"/>
            <a:ext cx="990360" cy="6857640"/>
          </a:xfrm>
          <a:prstGeom prst="rect">
            <a:avLst/>
          </a:prstGeom>
          <a:blipFill rotWithShape="0">
            <a:blip r:embed="rId2">
              <a:alphaModFix amt="43000"/>
            </a:blip>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133" name="CustomShape 2"/>
          <p:cNvSpPr/>
          <p:nvPr/>
        </p:nvSpPr>
        <p:spPr>
          <a:xfrm rot="21240000">
            <a:off x="597960" y="1004760"/>
            <a:ext cx="4319280" cy="4312080"/>
          </a:xfrm>
          <a:prstGeom prst="rect">
            <a:avLst/>
          </a:prstGeom>
          <a:solidFill>
            <a:srgbClr val="fafafa"/>
          </a:solidFill>
          <a:ln cap="rnd" w="1440">
            <a:solidFill>
              <a:srgbClr val="eaeaea"/>
            </a:solidFill>
            <a:round/>
          </a:ln>
          <a:effectLst>
            <a:outerShdw algn="t" blurRad="25000" dir="5400000" dist="12600" rotWithShape="0">
              <a:srgbClr val="000000">
                <a:alpha val="40000"/>
              </a:srgbClr>
            </a:outerShdw>
          </a:effectLst>
        </p:spPr>
        <p:style>
          <a:lnRef idx="2">
            <a:schemeClr val="accent1"/>
          </a:lnRef>
          <a:fillRef idx="1">
            <a:schemeClr val="accent1"/>
          </a:fillRef>
          <a:effectRef idx="0">
            <a:schemeClr val="accent1"/>
          </a:effectRef>
          <a:fontRef idx="minor"/>
        </p:style>
      </p:sp>
      <p:sp>
        <p:nvSpPr>
          <p:cNvPr id="134" name="CustomShape 3"/>
          <p:cNvSpPr/>
          <p:nvPr/>
        </p:nvSpPr>
        <p:spPr>
          <a:xfrm rot="21420000">
            <a:off x="596520" y="998640"/>
            <a:ext cx="4319280" cy="4312080"/>
          </a:xfrm>
          <a:prstGeom prst="rect">
            <a:avLst/>
          </a:prstGeom>
          <a:solidFill>
            <a:srgbClr val="fafafa"/>
          </a:solidFill>
          <a:ln cap="rnd" w="1440">
            <a:solidFill>
              <a:srgbClr val="eaeaea"/>
            </a:solidFill>
            <a:round/>
          </a:ln>
          <a:effectLst>
            <a:outerShdw algn="tl" blurRad="28000" dir="5400000" dist="12600" rotWithShape="0">
              <a:srgbClr val="000000">
                <a:alpha val="40000"/>
              </a:srgbClr>
            </a:outerShdw>
          </a:effectLst>
        </p:spPr>
        <p:style>
          <a:lnRef idx="2">
            <a:schemeClr val="accent1"/>
          </a:lnRef>
          <a:fillRef idx="1">
            <a:schemeClr val="accent1"/>
          </a:fillRef>
          <a:effectRef idx="0">
            <a:schemeClr val="accent1"/>
          </a:effectRef>
          <a:fontRef idx="minor"/>
        </p:style>
      </p:sp>
      <p:sp>
        <p:nvSpPr>
          <p:cNvPr id="135" name="PlaceHolder 4"/>
          <p:cNvSpPr>
            <a:spLocks noGrp="1"/>
          </p:cNvSpPr>
          <p:nvPr>
            <p:ph type="title"/>
          </p:nvPr>
        </p:nvSpPr>
        <p:spPr>
          <a:xfrm>
            <a:off x="5389200" y="1143000"/>
            <a:ext cx="3428640" cy="2057040"/>
          </a:xfrm>
          <a:prstGeom prst="rect">
            <a:avLst/>
          </a:prstGeom>
        </p:spPr>
        <p:txBody>
          <a:bodyPr lIns="45720" rIns="45720" tIns="0" bIns="0" anchor="b">
            <a:noAutofit/>
          </a:bodyPr>
          <a:p>
            <a:pPr>
              <a:lnSpc>
                <a:spcPct val="100000"/>
              </a:lnSpc>
            </a:pPr>
            <a:r>
              <a:rPr b="1" lang="en-US" sz="3000" spc="-1" strike="noStrike" cap="all">
                <a:solidFill>
                  <a:srgbClr val="ececec"/>
                </a:solidFill>
                <a:latin typeface="Trebuchet MS"/>
              </a:rPr>
              <a:t>Click to edit Master title style</a:t>
            </a:r>
            <a:endParaRPr b="0" lang="en-US" sz="3000" spc="-1" strike="noStrike">
              <a:solidFill>
                <a:srgbClr val="ffffff"/>
              </a:solidFill>
              <a:latin typeface="Trebuchet MS"/>
            </a:endParaRPr>
          </a:p>
        </p:txBody>
      </p:sp>
      <p:sp>
        <p:nvSpPr>
          <p:cNvPr id="136" name="PlaceHolder 5"/>
          <p:cNvSpPr>
            <a:spLocks noGrp="1"/>
          </p:cNvSpPr>
          <p:nvPr>
            <p:ph type="body"/>
          </p:nvPr>
        </p:nvSpPr>
        <p:spPr>
          <a:xfrm>
            <a:off x="5389200" y="3283560"/>
            <a:ext cx="3428640" cy="1919880"/>
          </a:xfrm>
          <a:prstGeom prst="rect">
            <a:avLst/>
          </a:prstGeom>
        </p:spPr>
        <p:txBody>
          <a:bodyPr lIns="82440" rIns="0" tIns="0" bIns="0">
            <a:normAutofit/>
          </a:bodyPr>
          <a:p>
            <a:pPr>
              <a:lnSpc>
                <a:spcPct val="100000"/>
              </a:lnSpc>
              <a:tabLst>
                <a:tab algn="l" pos="0"/>
              </a:tabLst>
            </a:pPr>
            <a:r>
              <a:rPr b="0" lang="en-US" sz="1400" spc="-1" strike="noStrike">
                <a:solidFill>
                  <a:srgbClr val="ffffff"/>
                </a:solidFill>
                <a:latin typeface="Trebuchet MS"/>
              </a:rPr>
              <a:t>Click to edit Master text styles</a:t>
            </a:r>
            <a:endParaRPr b="0" lang="en-US" sz="1400" spc="-1" strike="noStrike">
              <a:solidFill>
                <a:srgbClr val="ffffff"/>
              </a:solidFill>
              <a:latin typeface="Trebuchet MS"/>
            </a:endParaRPr>
          </a:p>
        </p:txBody>
      </p:sp>
      <p:sp>
        <p:nvSpPr>
          <p:cNvPr id="137" name="PlaceHolder 6"/>
          <p:cNvSpPr>
            <a:spLocks noGrp="1"/>
          </p:cNvSpPr>
          <p:nvPr>
            <p:ph type="dt"/>
          </p:nvPr>
        </p:nvSpPr>
        <p:spPr>
          <a:xfrm>
            <a:off x="4245840" y="6558120"/>
            <a:ext cx="2001960" cy="226440"/>
          </a:xfrm>
          <a:prstGeom prst="rect">
            <a:avLst/>
          </a:prstGeom>
        </p:spPr>
        <p:txBody>
          <a:bodyPr lIns="90000" rIns="90000" tIns="0" bIns="0" anchor="b">
            <a:noAutofit/>
          </a:bodyPr>
          <a:p>
            <a:pPr>
              <a:lnSpc>
                <a:spcPct val="100000"/>
              </a:lnSpc>
            </a:pPr>
            <a:fld id="{11174661-A1C1-4E9F-A047-218862ED0283}" type="datetime">
              <a:rPr b="0" lang="en-US" sz="1000" spc="-1" strike="noStrike">
                <a:solidFill>
                  <a:srgbClr val="f8f8f8"/>
                </a:solidFill>
                <a:latin typeface="Trebuchet MS"/>
              </a:rPr>
              <a:t>10/31/25</a:t>
            </a:fld>
            <a:endParaRPr b="0" lang="en-US" sz="1000" spc="-1" strike="noStrike">
              <a:latin typeface="Times New Roman"/>
            </a:endParaRPr>
          </a:p>
        </p:txBody>
      </p:sp>
      <p:sp>
        <p:nvSpPr>
          <p:cNvPr id="138" name="PlaceHolder 7"/>
          <p:cNvSpPr>
            <a:spLocks noGrp="1"/>
          </p:cNvSpPr>
          <p:nvPr>
            <p:ph type="ftr"/>
          </p:nvPr>
        </p:nvSpPr>
        <p:spPr>
          <a:xfrm>
            <a:off x="457200" y="6558120"/>
            <a:ext cx="3657240" cy="228240"/>
          </a:xfrm>
          <a:prstGeom prst="rect">
            <a:avLst/>
          </a:prstGeom>
        </p:spPr>
        <p:txBody>
          <a:bodyPr lIns="90000" rIns="90000" tIns="0" bIns="0" anchor="b">
            <a:noAutofit/>
          </a:bodyPr>
          <a:p>
            <a:endParaRPr b="0" lang="en-US" sz="2400" spc="-1" strike="noStrike">
              <a:latin typeface="Times New Roman"/>
            </a:endParaRPr>
          </a:p>
        </p:txBody>
      </p:sp>
      <p:sp>
        <p:nvSpPr>
          <p:cNvPr id="139" name="PlaceHolder 8"/>
          <p:cNvSpPr>
            <a:spLocks noGrp="1"/>
          </p:cNvSpPr>
          <p:nvPr>
            <p:ph type="sldNum"/>
          </p:nvPr>
        </p:nvSpPr>
        <p:spPr>
          <a:xfrm>
            <a:off x="6251400" y="6556320"/>
            <a:ext cx="587880" cy="228240"/>
          </a:xfrm>
          <a:prstGeom prst="rect">
            <a:avLst/>
          </a:prstGeom>
        </p:spPr>
        <p:txBody>
          <a:bodyPr lIns="0" rIns="0" tIns="0" bIns="0" anchor="b">
            <a:noAutofit/>
          </a:bodyPr>
          <a:p>
            <a:pPr algn="r">
              <a:lnSpc>
                <a:spcPct val="100000"/>
              </a:lnSpc>
            </a:pPr>
            <a:fld id="{EAAF7800-B3F6-40D9-B0CD-386F1E2E1E00}" type="slidenum">
              <a:rPr b="0" lang="en-US" sz="1100" spc="-1" strike="noStrike">
                <a:solidFill>
                  <a:srgbClr val="f8f8f8"/>
                </a:solidFill>
                <a:latin typeface="Trebuchet MS"/>
              </a:rPr>
              <a:t>&lt;number&gt;</a:t>
            </a:fld>
            <a:endParaRPr b="0" lang="en-US" sz="1100" spc="-1" strike="noStrike">
              <a:latin typeface="Times New Roman"/>
            </a:endParaRPr>
          </a:p>
        </p:txBody>
      </p:sp>
      <p:sp>
        <p:nvSpPr>
          <p:cNvPr id="140" name="PlaceHolder 9"/>
          <p:cNvSpPr>
            <a:spLocks noGrp="1"/>
          </p:cNvSpPr>
          <p:nvPr>
            <p:ph type="body"/>
          </p:nvPr>
        </p:nvSpPr>
        <p:spPr>
          <a:xfrm>
            <a:off x="663840" y="1041120"/>
            <a:ext cx="4205880" cy="4205880"/>
          </a:xfrm>
          <a:prstGeom prst="rect">
            <a:avLst/>
          </a:prstGeom>
        </p:spPr>
        <p:txBody>
          <a:bodyPr lIns="90000" rIns="90000" tIns="45000" bIns="45000">
            <a:noAutofit/>
          </a:bodyPr>
          <a:p>
            <a:pPr>
              <a:lnSpc>
                <a:spcPct val="100000"/>
              </a:lnSpc>
              <a:tabLst>
                <a:tab algn="l" pos="0"/>
              </a:tabLst>
            </a:pPr>
            <a:r>
              <a:rPr b="0" lang="en-US" sz="3200" spc="-1" strike="noStrike">
                <a:solidFill>
                  <a:srgbClr val="ffffff"/>
                </a:solidFill>
                <a:latin typeface="Trebuchet MS"/>
              </a:rPr>
              <a:t>Click icon to add picture</a:t>
            </a:r>
            <a:endParaRPr b="0" lang="en-US" sz="3200" spc="-1" strike="noStrike">
              <a:solidFill>
                <a:srgbClr val="ffffff"/>
              </a:solidFill>
              <a:latin typeface="Trebuchet MS"/>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CustomShape 1"/>
          <p:cNvSpPr/>
          <p:nvPr/>
        </p:nvSpPr>
        <p:spPr>
          <a:xfrm flipH="1">
            <a:off x="8152560" y="0"/>
            <a:ext cx="990360" cy="6857640"/>
          </a:xfrm>
          <a:prstGeom prst="rect">
            <a:avLst/>
          </a:prstGeom>
          <a:blipFill rotWithShape="0">
            <a:blip r:embed="rId2">
              <a:alphaModFix amt="43000"/>
            </a:blip>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178" name="PlaceHolder 2"/>
          <p:cNvSpPr>
            <a:spLocks noGrp="1"/>
          </p:cNvSpPr>
          <p:nvPr>
            <p:ph type="title"/>
          </p:nvPr>
        </p:nvSpPr>
        <p:spPr>
          <a:xfrm>
            <a:off x="457200" y="320040"/>
            <a:ext cx="7238520" cy="1142640"/>
          </a:xfrm>
          <a:prstGeom prst="rect">
            <a:avLst/>
          </a:prstGeom>
        </p:spPr>
        <p:txBody>
          <a:bodyPr lIns="45720" rIns="45720" tIns="0" bIns="0" anchor="b">
            <a:noAutofit/>
          </a:bodyPr>
          <a:p>
            <a:pPr>
              <a:lnSpc>
                <a:spcPct val="100000"/>
              </a:lnSpc>
            </a:pPr>
            <a:r>
              <a:rPr b="1" lang="en-US" sz="3800" spc="-1" strike="noStrike" cap="all">
                <a:solidFill>
                  <a:srgbClr val="ececec"/>
                </a:solidFill>
                <a:latin typeface="Trebuchet MS"/>
              </a:rPr>
              <a:t>Click to edit Master title style</a:t>
            </a:r>
            <a:endParaRPr b="0" lang="en-US" sz="3800" spc="-1" strike="noStrike">
              <a:solidFill>
                <a:srgbClr val="000000"/>
              </a:solidFill>
              <a:latin typeface="Trebuchet MS"/>
            </a:endParaRPr>
          </a:p>
        </p:txBody>
      </p:sp>
      <p:sp>
        <p:nvSpPr>
          <p:cNvPr id="179" name="PlaceHolder 3"/>
          <p:cNvSpPr>
            <a:spLocks noGrp="1"/>
          </p:cNvSpPr>
          <p:nvPr>
            <p:ph type="body"/>
          </p:nvPr>
        </p:nvSpPr>
        <p:spPr>
          <a:xfrm>
            <a:off x="457200" y="1609560"/>
            <a:ext cx="7238520" cy="4845960"/>
          </a:xfrm>
          <a:prstGeom prst="rect">
            <a:avLst/>
          </a:prstGeom>
        </p:spPr>
        <p:txBody>
          <a:bodyPr lIns="90000" rIns="90000" tIns="45000" bIns="45000">
            <a:noAutofit/>
          </a:bodyPr>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Click to edit Master text styles</a:t>
            </a:r>
            <a:endParaRPr b="0" lang="en-US" sz="2600" spc="-1" strike="noStrike">
              <a:solidFill>
                <a:srgbClr val="000000"/>
              </a:solidFill>
              <a:latin typeface="Trebuchet MS"/>
            </a:endParaRPr>
          </a:p>
          <a:p>
            <a:pPr lvl="1" marL="521280" indent="-228240">
              <a:lnSpc>
                <a:spcPct val="100000"/>
              </a:lnSpc>
              <a:spcBef>
                <a:spcPts val="499"/>
              </a:spcBef>
              <a:buClr>
                <a:srgbClr val="808080"/>
              </a:buClr>
              <a:buSzPct val="80000"/>
              <a:buFont typeface="Wingdings 2" charset="2"/>
              <a:buChar char=""/>
            </a:pPr>
            <a:r>
              <a:rPr b="0" lang="en-US" sz="2300" spc="-1" strike="noStrike">
                <a:solidFill>
                  <a:srgbClr val="6f6f6f"/>
                </a:solidFill>
                <a:latin typeface="Trebuchet MS"/>
              </a:rPr>
              <a:t>Second level</a:t>
            </a:r>
            <a:endParaRPr b="0" lang="en-US" sz="2300" spc="-1" strike="noStrike">
              <a:solidFill>
                <a:srgbClr val="000000"/>
              </a:solidFill>
              <a:latin typeface="Trebuchet MS"/>
            </a:endParaRPr>
          </a:p>
          <a:p>
            <a:pPr lvl="2" marL="758880" indent="-228240">
              <a:lnSpc>
                <a:spcPct val="100000"/>
              </a:lnSpc>
              <a:spcBef>
                <a:spcPts val="400"/>
              </a:spcBef>
              <a:buClr>
                <a:srgbClr val="808080"/>
              </a:buClr>
              <a:buSzPct val="60000"/>
              <a:buFont typeface="Wingdings" charset="2"/>
              <a:buChar char=""/>
            </a:pPr>
            <a:r>
              <a:rPr b="0" lang="en-US" sz="2000" spc="-1" strike="noStrike">
                <a:solidFill>
                  <a:srgbClr val="000000"/>
                </a:solidFill>
                <a:latin typeface="Trebuchet MS"/>
              </a:rPr>
              <a:t>Third level</a:t>
            </a:r>
            <a:endParaRPr b="0" lang="en-US" sz="2000" spc="-1" strike="noStrike">
              <a:solidFill>
                <a:srgbClr val="6f6f6f"/>
              </a:solidFill>
              <a:latin typeface="Trebuchet MS"/>
            </a:endParaRPr>
          </a:p>
          <a:p>
            <a:pPr lvl="3" marL="1005840" indent="-228240">
              <a:lnSpc>
                <a:spcPct val="100000"/>
              </a:lnSpc>
              <a:spcBef>
                <a:spcPts val="400"/>
              </a:spcBef>
              <a:buClr>
                <a:srgbClr val="808080"/>
              </a:buClr>
              <a:buSzPct val="80000"/>
              <a:buFont typeface="Wingdings 2" charset="2"/>
              <a:buChar char=""/>
            </a:pPr>
            <a:r>
              <a:rPr b="0" lang="en-US" sz="2000" spc="-1" strike="noStrike">
                <a:solidFill>
                  <a:srgbClr val="6f6f6f"/>
                </a:solidFill>
                <a:latin typeface="Trebuchet MS"/>
              </a:rPr>
              <a:t>Fourth level</a:t>
            </a:r>
            <a:endParaRPr b="0" lang="en-US" sz="2000" spc="-1" strike="noStrike">
              <a:solidFill>
                <a:srgbClr val="000000"/>
              </a:solidFill>
              <a:latin typeface="Trebuchet MS"/>
            </a:endParaRPr>
          </a:p>
          <a:p>
            <a:pPr lvl="4" marL="1280160" indent="-228240">
              <a:lnSpc>
                <a:spcPct val="100000"/>
              </a:lnSpc>
              <a:spcBef>
                <a:spcPts val="400"/>
              </a:spcBef>
              <a:buClr>
                <a:srgbClr val="808080"/>
              </a:buClr>
              <a:buSzPct val="70000"/>
              <a:buFont typeface="Wingdings" charset="2"/>
              <a:buChar char=""/>
            </a:pPr>
            <a:r>
              <a:rPr b="0" lang="en-US" sz="1800" spc="-1" strike="noStrike">
                <a:solidFill>
                  <a:srgbClr val="000000"/>
                </a:solidFill>
                <a:latin typeface="Trebuchet MS"/>
              </a:rPr>
              <a:t>Fifth level</a:t>
            </a:r>
            <a:endParaRPr b="0" lang="en-US" sz="1800" spc="-1" strike="noStrike">
              <a:solidFill>
                <a:srgbClr val="000000"/>
              </a:solidFill>
              <a:latin typeface="Trebuchet MS"/>
            </a:endParaRPr>
          </a:p>
        </p:txBody>
      </p:sp>
      <p:sp>
        <p:nvSpPr>
          <p:cNvPr id="180" name="PlaceHolder 4"/>
          <p:cNvSpPr>
            <a:spLocks noGrp="1"/>
          </p:cNvSpPr>
          <p:nvPr>
            <p:ph type="dt"/>
          </p:nvPr>
        </p:nvSpPr>
        <p:spPr>
          <a:xfrm>
            <a:off x="4245840" y="6558120"/>
            <a:ext cx="2001960" cy="226440"/>
          </a:xfrm>
          <a:prstGeom prst="rect">
            <a:avLst/>
          </a:prstGeom>
        </p:spPr>
        <p:txBody>
          <a:bodyPr lIns="90000" rIns="90000" tIns="0" bIns="0" anchor="b">
            <a:noAutofit/>
          </a:bodyPr>
          <a:p>
            <a:pPr>
              <a:lnSpc>
                <a:spcPct val="100000"/>
              </a:lnSpc>
            </a:pPr>
            <a:fld id="{A602951C-8E93-4CC1-BD8A-C1EA4D1BCCA4}" type="datetime">
              <a:rPr b="0" lang="en-US" sz="1000" spc="-1" strike="noStrike">
                <a:solidFill>
                  <a:srgbClr val="000000"/>
                </a:solidFill>
                <a:latin typeface="Trebuchet MS"/>
              </a:rPr>
              <a:t>10/31/25</a:t>
            </a:fld>
            <a:endParaRPr b="0" lang="en-US" sz="1000" spc="-1" strike="noStrike">
              <a:latin typeface="Times New Roman"/>
            </a:endParaRPr>
          </a:p>
        </p:txBody>
      </p:sp>
      <p:sp>
        <p:nvSpPr>
          <p:cNvPr id="181" name="PlaceHolder 5"/>
          <p:cNvSpPr>
            <a:spLocks noGrp="1"/>
          </p:cNvSpPr>
          <p:nvPr>
            <p:ph type="ftr"/>
          </p:nvPr>
        </p:nvSpPr>
        <p:spPr>
          <a:xfrm>
            <a:off x="457200" y="6558120"/>
            <a:ext cx="3657240" cy="228240"/>
          </a:xfrm>
          <a:prstGeom prst="rect">
            <a:avLst/>
          </a:prstGeom>
        </p:spPr>
        <p:txBody>
          <a:bodyPr lIns="90000" rIns="90000" tIns="0" bIns="0" anchor="b">
            <a:noAutofit/>
          </a:bodyPr>
          <a:p>
            <a:endParaRPr b="0" lang="en-US" sz="2400" spc="-1" strike="noStrike">
              <a:latin typeface="Times New Roman"/>
            </a:endParaRPr>
          </a:p>
        </p:txBody>
      </p:sp>
      <p:sp>
        <p:nvSpPr>
          <p:cNvPr id="182" name="PlaceHolder 6"/>
          <p:cNvSpPr>
            <a:spLocks noGrp="1"/>
          </p:cNvSpPr>
          <p:nvPr>
            <p:ph type="sldNum"/>
          </p:nvPr>
        </p:nvSpPr>
        <p:spPr>
          <a:xfrm>
            <a:off x="6251400" y="6556320"/>
            <a:ext cx="587880" cy="228240"/>
          </a:xfrm>
          <a:prstGeom prst="rect">
            <a:avLst/>
          </a:prstGeom>
        </p:spPr>
        <p:txBody>
          <a:bodyPr lIns="0" rIns="0" tIns="0" bIns="0" anchor="b">
            <a:noAutofit/>
          </a:bodyPr>
          <a:p>
            <a:pPr algn="r">
              <a:lnSpc>
                <a:spcPct val="100000"/>
              </a:lnSpc>
            </a:pPr>
            <a:fld id="{C3905DE2-80AB-4BB2-9EE8-244B53AD8713}" type="slidenum">
              <a:rPr b="0" lang="en-US" sz="1100" spc="-1" strike="noStrike">
                <a:solidFill>
                  <a:srgbClr val="000000"/>
                </a:solidFill>
                <a:latin typeface="Trebuchet MS"/>
              </a:rPr>
              <a:t>&lt;number&gt;</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CustomShape 1"/>
          <p:cNvSpPr/>
          <p:nvPr/>
        </p:nvSpPr>
        <p:spPr>
          <a:xfrm flipH="1">
            <a:off x="8152560" y="0"/>
            <a:ext cx="990360" cy="6857640"/>
          </a:xfrm>
          <a:prstGeom prst="rect">
            <a:avLst/>
          </a:prstGeom>
          <a:blipFill rotWithShape="0">
            <a:blip r:embed="rId2">
              <a:alphaModFix amt="43000"/>
            </a:blip>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220" name="PlaceHolder 2"/>
          <p:cNvSpPr>
            <a:spLocks noGrp="1"/>
          </p:cNvSpPr>
          <p:nvPr>
            <p:ph type="title"/>
          </p:nvPr>
        </p:nvSpPr>
        <p:spPr>
          <a:xfrm>
            <a:off x="457200" y="320040"/>
            <a:ext cx="7241760" cy="1142640"/>
          </a:xfrm>
          <a:prstGeom prst="rect">
            <a:avLst/>
          </a:prstGeom>
        </p:spPr>
        <p:txBody>
          <a:bodyPr lIns="45720" rIns="45720" tIns="0" bIns="0" anchor="b">
            <a:noAutofit/>
          </a:bodyPr>
          <a:p>
            <a:pPr>
              <a:lnSpc>
                <a:spcPct val="100000"/>
              </a:lnSpc>
            </a:pPr>
            <a:r>
              <a:rPr b="1" lang="en-US" sz="3800" spc="-1" strike="noStrike" cap="all">
                <a:solidFill>
                  <a:srgbClr val="ececec"/>
                </a:solidFill>
                <a:latin typeface="Trebuchet MS"/>
              </a:rPr>
              <a:t>Click to edit Master title style</a:t>
            </a:r>
            <a:endParaRPr b="0" lang="en-US" sz="3800" spc="-1" strike="noStrike">
              <a:solidFill>
                <a:srgbClr val="000000"/>
              </a:solidFill>
              <a:latin typeface="Trebuchet MS"/>
            </a:endParaRPr>
          </a:p>
        </p:txBody>
      </p:sp>
      <p:sp>
        <p:nvSpPr>
          <p:cNvPr id="221" name="PlaceHolder 3"/>
          <p:cNvSpPr>
            <a:spLocks noGrp="1"/>
          </p:cNvSpPr>
          <p:nvPr>
            <p:ph type="body"/>
          </p:nvPr>
        </p:nvSpPr>
        <p:spPr>
          <a:xfrm>
            <a:off x="457200" y="1600200"/>
            <a:ext cx="3520080" cy="4525560"/>
          </a:xfrm>
          <a:prstGeom prst="rect">
            <a:avLst/>
          </a:prstGeom>
        </p:spPr>
        <p:txBody>
          <a:bodyPr lIns="90000" rIns="90000" tIns="45000" bIns="45000">
            <a:noAutofit/>
          </a:bodyPr>
          <a:p>
            <a:pPr marL="274320" indent="-273960">
              <a:lnSpc>
                <a:spcPct val="100000"/>
              </a:lnSpc>
              <a:spcBef>
                <a:spcPts val="601"/>
              </a:spcBef>
              <a:buClr>
                <a:srgbClr val="000000"/>
              </a:buClr>
              <a:buSzPct val="73000"/>
              <a:buFont typeface="Wingdings 2" charset="2"/>
              <a:buChar char=""/>
            </a:pPr>
            <a:r>
              <a:rPr b="0" lang="en-US" sz="2800" spc="-1" strike="noStrike">
                <a:solidFill>
                  <a:srgbClr val="000000"/>
                </a:solidFill>
                <a:latin typeface="Trebuchet MS"/>
              </a:rPr>
              <a:t>Click to edit Master text styles</a:t>
            </a:r>
            <a:endParaRPr b="0" lang="en-US" sz="2800" spc="-1" strike="noStrike">
              <a:solidFill>
                <a:srgbClr val="000000"/>
              </a:solidFill>
              <a:latin typeface="Trebuchet MS"/>
            </a:endParaRPr>
          </a:p>
          <a:p>
            <a:pPr lvl="1" marL="521280" indent="-228240">
              <a:lnSpc>
                <a:spcPct val="100000"/>
              </a:lnSpc>
              <a:spcBef>
                <a:spcPts val="499"/>
              </a:spcBef>
              <a:buClr>
                <a:srgbClr val="808080"/>
              </a:buClr>
              <a:buSzPct val="80000"/>
              <a:buFont typeface="Wingdings 2" charset="2"/>
              <a:buChar char=""/>
            </a:pPr>
            <a:r>
              <a:rPr b="0" lang="en-US" sz="2400" spc="-1" strike="noStrike">
                <a:solidFill>
                  <a:srgbClr val="6f6f6f"/>
                </a:solidFill>
                <a:latin typeface="Trebuchet MS"/>
              </a:rPr>
              <a:t>Second level</a:t>
            </a:r>
            <a:endParaRPr b="0" lang="en-US" sz="2400" spc="-1" strike="noStrike">
              <a:solidFill>
                <a:srgbClr val="000000"/>
              </a:solidFill>
              <a:latin typeface="Trebuchet MS"/>
            </a:endParaRPr>
          </a:p>
          <a:p>
            <a:pPr lvl="2" marL="758880" indent="-228240">
              <a:lnSpc>
                <a:spcPct val="100000"/>
              </a:lnSpc>
              <a:spcBef>
                <a:spcPts val="400"/>
              </a:spcBef>
              <a:buClr>
                <a:srgbClr val="808080"/>
              </a:buClr>
              <a:buSzPct val="60000"/>
              <a:buFont typeface="Wingdings" charset="2"/>
              <a:buChar char=""/>
            </a:pPr>
            <a:r>
              <a:rPr b="0" lang="en-US" sz="2000" spc="-1" strike="noStrike">
                <a:solidFill>
                  <a:srgbClr val="000000"/>
                </a:solidFill>
                <a:latin typeface="Trebuchet MS"/>
              </a:rPr>
              <a:t>Third level</a:t>
            </a:r>
            <a:endParaRPr b="0" lang="en-US" sz="2000" spc="-1" strike="noStrike">
              <a:solidFill>
                <a:srgbClr val="6f6f6f"/>
              </a:solidFill>
              <a:latin typeface="Trebuchet MS"/>
            </a:endParaRPr>
          </a:p>
          <a:p>
            <a:pPr lvl="3" marL="1005840" indent="-228240">
              <a:lnSpc>
                <a:spcPct val="100000"/>
              </a:lnSpc>
              <a:spcBef>
                <a:spcPts val="360"/>
              </a:spcBef>
              <a:buClr>
                <a:srgbClr val="808080"/>
              </a:buClr>
              <a:buSzPct val="80000"/>
              <a:buFont typeface="Wingdings 2" charset="2"/>
              <a:buChar char=""/>
            </a:pPr>
            <a:r>
              <a:rPr b="0" lang="en-US" sz="1800" spc="-1" strike="noStrike">
                <a:solidFill>
                  <a:srgbClr val="6f6f6f"/>
                </a:solidFill>
                <a:latin typeface="Trebuchet MS"/>
              </a:rPr>
              <a:t>Fourth level</a:t>
            </a:r>
            <a:endParaRPr b="0" lang="en-US" sz="1800" spc="-1" strike="noStrike">
              <a:solidFill>
                <a:srgbClr val="000000"/>
              </a:solidFill>
              <a:latin typeface="Trebuchet MS"/>
            </a:endParaRPr>
          </a:p>
          <a:p>
            <a:pPr lvl="4" marL="1280160" indent="-228240">
              <a:lnSpc>
                <a:spcPct val="100000"/>
              </a:lnSpc>
              <a:spcBef>
                <a:spcPts val="400"/>
              </a:spcBef>
              <a:buClr>
                <a:srgbClr val="808080"/>
              </a:buClr>
              <a:buSzPct val="70000"/>
              <a:buFont typeface="Wingdings" charset="2"/>
              <a:buChar char=""/>
            </a:pPr>
            <a:r>
              <a:rPr b="0" lang="en-US" sz="1800" spc="-1" strike="noStrike">
                <a:solidFill>
                  <a:srgbClr val="000000"/>
                </a:solidFill>
                <a:latin typeface="Trebuchet MS"/>
              </a:rPr>
              <a:t>Fifth level</a:t>
            </a:r>
            <a:endParaRPr b="0" lang="en-US" sz="1800" spc="-1" strike="noStrike">
              <a:solidFill>
                <a:srgbClr val="000000"/>
              </a:solidFill>
              <a:latin typeface="Trebuchet MS"/>
            </a:endParaRPr>
          </a:p>
        </p:txBody>
      </p:sp>
      <p:sp>
        <p:nvSpPr>
          <p:cNvPr id="222" name="PlaceHolder 4"/>
          <p:cNvSpPr>
            <a:spLocks noGrp="1"/>
          </p:cNvSpPr>
          <p:nvPr>
            <p:ph type="body"/>
          </p:nvPr>
        </p:nvSpPr>
        <p:spPr>
          <a:xfrm>
            <a:off x="4178880" y="1600200"/>
            <a:ext cx="3520080" cy="4525560"/>
          </a:xfrm>
          <a:prstGeom prst="rect">
            <a:avLst/>
          </a:prstGeom>
        </p:spPr>
        <p:txBody>
          <a:bodyPr lIns="90000" rIns="90000" tIns="45000" bIns="45000">
            <a:noAutofit/>
          </a:bodyPr>
          <a:p>
            <a:pPr marL="274320" indent="-273960">
              <a:lnSpc>
                <a:spcPct val="100000"/>
              </a:lnSpc>
              <a:spcBef>
                <a:spcPts val="601"/>
              </a:spcBef>
              <a:buClr>
                <a:srgbClr val="000000"/>
              </a:buClr>
              <a:buSzPct val="73000"/>
              <a:buFont typeface="Wingdings 2" charset="2"/>
              <a:buChar char=""/>
            </a:pPr>
            <a:r>
              <a:rPr b="0" lang="en-US" sz="2800" spc="-1" strike="noStrike">
                <a:solidFill>
                  <a:srgbClr val="000000"/>
                </a:solidFill>
                <a:latin typeface="Trebuchet MS"/>
              </a:rPr>
              <a:t>Click to edit Master text styles</a:t>
            </a:r>
            <a:endParaRPr b="0" lang="en-US" sz="2800" spc="-1" strike="noStrike">
              <a:solidFill>
                <a:srgbClr val="000000"/>
              </a:solidFill>
              <a:latin typeface="Trebuchet MS"/>
            </a:endParaRPr>
          </a:p>
          <a:p>
            <a:pPr lvl="1" marL="521280" indent="-228240">
              <a:lnSpc>
                <a:spcPct val="100000"/>
              </a:lnSpc>
              <a:spcBef>
                <a:spcPts val="499"/>
              </a:spcBef>
              <a:buClr>
                <a:srgbClr val="808080"/>
              </a:buClr>
              <a:buSzPct val="80000"/>
              <a:buFont typeface="Wingdings 2" charset="2"/>
              <a:buChar char=""/>
            </a:pPr>
            <a:r>
              <a:rPr b="0" lang="en-US" sz="2400" spc="-1" strike="noStrike">
                <a:solidFill>
                  <a:srgbClr val="6f6f6f"/>
                </a:solidFill>
                <a:latin typeface="Trebuchet MS"/>
              </a:rPr>
              <a:t>Second level</a:t>
            </a:r>
            <a:endParaRPr b="0" lang="en-US" sz="2400" spc="-1" strike="noStrike">
              <a:solidFill>
                <a:srgbClr val="000000"/>
              </a:solidFill>
              <a:latin typeface="Trebuchet MS"/>
            </a:endParaRPr>
          </a:p>
          <a:p>
            <a:pPr lvl="2" marL="758880" indent="-228240">
              <a:lnSpc>
                <a:spcPct val="100000"/>
              </a:lnSpc>
              <a:spcBef>
                <a:spcPts val="400"/>
              </a:spcBef>
              <a:buClr>
                <a:srgbClr val="808080"/>
              </a:buClr>
              <a:buSzPct val="60000"/>
              <a:buFont typeface="Wingdings" charset="2"/>
              <a:buChar char=""/>
            </a:pPr>
            <a:r>
              <a:rPr b="0" lang="en-US" sz="2000" spc="-1" strike="noStrike">
                <a:solidFill>
                  <a:srgbClr val="000000"/>
                </a:solidFill>
                <a:latin typeface="Trebuchet MS"/>
              </a:rPr>
              <a:t>Third level</a:t>
            </a:r>
            <a:endParaRPr b="0" lang="en-US" sz="2000" spc="-1" strike="noStrike">
              <a:solidFill>
                <a:srgbClr val="6f6f6f"/>
              </a:solidFill>
              <a:latin typeface="Trebuchet MS"/>
            </a:endParaRPr>
          </a:p>
          <a:p>
            <a:pPr lvl="3" marL="1005840" indent="-228240">
              <a:lnSpc>
                <a:spcPct val="100000"/>
              </a:lnSpc>
              <a:spcBef>
                <a:spcPts val="360"/>
              </a:spcBef>
              <a:buClr>
                <a:srgbClr val="808080"/>
              </a:buClr>
              <a:buSzPct val="80000"/>
              <a:buFont typeface="Wingdings 2" charset="2"/>
              <a:buChar char=""/>
            </a:pPr>
            <a:r>
              <a:rPr b="0" lang="en-US" sz="1800" spc="-1" strike="noStrike">
                <a:solidFill>
                  <a:srgbClr val="6f6f6f"/>
                </a:solidFill>
                <a:latin typeface="Trebuchet MS"/>
              </a:rPr>
              <a:t>Fourth level</a:t>
            </a:r>
            <a:endParaRPr b="0" lang="en-US" sz="1800" spc="-1" strike="noStrike">
              <a:solidFill>
                <a:srgbClr val="000000"/>
              </a:solidFill>
              <a:latin typeface="Trebuchet MS"/>
            </a:endParaRPr>
          </a:p>
          <a:p>
            <a:pPr lvl="4" marL="1280160" indent="-228240">
              <a:lnSpc>
                <a:spcPct val="100000"/>
              </a:lnSpc>
              <a:spcBef>
                <a:spcPts val="400"/>
              </a:spcBef>
              <a:buClr>
                <a:srgbClr val="808080"/>
              </a:buClr>
              <a:buSzPct val="70000"/>
              <a:buFont typeface="Wingdings" charset="2"/>
              <a:buChar char=""/>
            </a:pPr>
            <a:r>
              <a:rPr b="0" lang="en-US" sz="1800" spc="-1" strike="noStrike">
                <a:solidFill>
                  <a:srgbClr val="000000"/>
                </a:solidFill>
                <a:latin typeface="Trebuchet MS"/>
              </a:rPr>
              <a:t>Fifth level</a:t>
            </a:r>
            <a:endParaRPr b="0" lang="en-US" sz="1800" spc="-1" strike="noStrike">
              <a:solidFill>
                <a:srgbClr val="000000"/>
              </a:solidFill>
              <a:latin typeface="Trebuchet MS"/>
            </a:endParaRPr>
          </a:p>
        </p:txBody>
      </p:sp>
      <p:sp>
        <p:nvSpPr>
          <p:cNvPr id="223" name="PlaceHolder 5"/>
          <p:cNvSpPr>
            <a:spLocks noGrp="1"/>
          </p:cNvSpPr>
          <p:nvPr>
            <p:ph type="dt"/>
          </p:nvPr>
        </p:nvSpPr>
        <p:spPr>
          <a:xfrm>
            <a:off x="4245840" y="6558120"/>
            <a:ext cx="2001960" cy="226440"/>
          </a:xfrm>
          <a:prstGeom prst="rect">
            <a:avLst/>
          </a:prstGeom>
        </p:spPr>
        <p:txBody>
          <a:bodyPr lIns="90000" rIns="90000" tIns="0" bIns="0" anchor="b">
            <a:noAutofit/>
          </a:bodyPr>
          <a:p>
            <a:pPr>
              <a:lnSpc>
                <a:spcPct val="100000"/>
              </a:lnSpc>
            </a:pPr>
            <a:fld id="{B83BBA45-3841-4315-B122-3A946135E691}" type="datetime">
              <a:rPr b="0" lang="en-US" sz="1000" spc="-1" strike="noStrike">
                <a:solidFill>
                  <a:srgbClr val="000000"/>
                </a:solidFill>
                <a:latin typeface="Trebuchet MS"/>
              </a:rPr>
              <a:t>10/31/25</a:t>
            </a:fld>
            <a:endParaRPr b="0" lang="en-US" sz="1000" spc="-1" strike="noStrike">
              <a:latin typeface="Times New Roman"/>
            </a:endParaRPr>
          </a:p>
        </p:txBody>
      </p:sp>
      <p:sp>
        <p:nvSpPr>
          <p:cNvPr id="224" name="PlaceHolder 6"/>
          <p:cNvSpPr>
            <a:spLocks noGrp="1"/>
          </p:cNvSpPr>
          <p:nvPr>
            <p:ph type="ftr"/>
          </p:nvPr>
        </p:nvSpPr>
        <p:spPr>
          <a:xfrm>
            <a:off x="457200" y="6558120"/>
            <a:ext cx="3657240" cy="228240"/>
          </a:xfrm>
          <a:prstGeom prst="rect">
            <a:avLst/>
          </a:prstGeom>
        </p:spPr>
        <p:txBody>
          <a:bodyPr lIns="90000" rIns="90000" tIns="0" bIns="0" anchor="b">
            <a:noAutofit/>
          </a:bodyPr>
          <a:p>
            <a:endParaRPr b="0" lang="en-US" sz="2400" spc="-1" strike="noStrike">
              <a:latin typeface="Times New Roman"/>
            </a:endParaRPr>
          </a:p>
        </p:txBody>
      </p:sp>
      <p:sp>
        <p:nvSpPr>
          <p:cNvPr id="225" name="PlaceHolder 7"/>
          <p:cNvSpPr>
            <a:spLocks noGrp="1"/>
          </p:cNvSpPr>
          <p:nvPr>
            <p:ph type="sldNum"/>
          </p:nvPr>
        </p:nvSpPr>
        <p:spPr>
          <a:xfrm>
            <a:off x="6251400" y="6556320"/>
            <a:ext cx="587880" cy="228240"/>
          </a:xfrm>
          <a:prstGeom prst="rect">
            <a:avLst/>
          </a:prstGeom>
        </p:spPr>
        <p:txBody>
          <a:bodyPr lIns="0" rIns="0" tIns="0" bIns="0" anchor="b">
            <a:noAutofit/>
          </a:bodyPr>
          <a:p>
            <a:pPr algn="r">
              <a:lnSpc>
                <a:spcPct val="100000"/>
              </a:lnSpc>
            </a:pPr>
            <a:fld id="{E11C0396-12C9-421F-B156-79D8D1D9EAA9}" type="slidenum">
              <a:rPr b="0" lang="en-US" sz="1100" spc="-1" strike="noStrike">
                <a:solidFill>
                  <a:srgbClr val="000000"/>
                </a:solidFill>
                <a:latin typeface="Trebuchet MS"/>
              </a:rPr>
              <a:t>&lt;number&gt;</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64.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7.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3366720" y="533520"/>
            <a:ext cx="5105160" cy="2867760"/>
          </a:xfrm>
          <a:prstGeom prst="rect">
            <a:avLst/>
          </a:prstGeom>
          <a:noFill/>
          <a:ln>
            <a:noFill/>
          </a:ln>
        </p:spPr>
        <p:txBody>
          <a:bodyPr lIns="45720" rIns="45720" tIns="0" bIns="0" anchor="b">
            <a:noAutofit/>
          </a:bodyPr>
          <a:p>
            <a:pPr algn="ctr">
              <a:lnSpc>
                <a:spcPct val="100000"/>
              </a:lnSpc>
            </a:pPr>
            <a:r>
              <a:rPr b="1" lang="en-US" sz="4200" spc="-1" strike="noStrike" cap="all">
                <a:solidFill>
                  <a:srgbClr val="ececec"/>
                </a:solidFill>
                <a:latin typeface="Trebuchet MS"/>
              </a:rPr>
              <a:t> </a:t>
            </a:r>
            <a:br/>
            <a:r>
              <a:rPr b="1" lang="en-US" sz="3200" spc="-1" strike="noStrike" cap="all">
                <a:solidFill>
                  <a:srgbClr val="ececec"/>
                </a:solidFill>
                <a:latin typeface="Trebuchet MS"/>
              </a:rPr>
              <a:t>Jimmy’s Personal Effects Bag- </a:t>
            </a:r>
            <a:br/>
            <a:r>
              <a:rPr b="1" lang="en-US" sz="3200" spc="-1" strike="noStrike" cap="all">
                <a:solidFill>
                  <a:srgbClr val="ececec"/>
                </a:solidFill>
                <a:latin typeface="Trebuchet MS"/>
              </a:rPr>
              <a:t>How Cotton Has Made a Difference in my Family</a:t>
            </a:r>
            <a:br/>
            <a:br/>
            <a:endParaRPr b="0" lang="en-US" sz="3200" spc="-1" strike="noStrike">
              <a:solidFill>
                <a:srgbClr val="000000"/>
              </a:solidFill>
              <a:latin typeface="Trebuchet MS"/>
            </a:endParaRPr>
          </a:p>
        </p:txBody>
      </p:sp>
      <p:sp>
        <p:nvSpPr>
          <p:cNvPr id="269" name="TextShape 2"/>
          <p:cNvSpPr txBox="1"/>
          <p:nvPr/>
        </p:nvSpPr>
        <p:spPr>
          <a:xfrm>
            <a:off x="3354480" y="3539880"/>
            <a:ext cx="5114520" cy="3089160"/>
          </a:xfrm>
          <a:prstGeom prst="rect">
            <a:avLst/>
          </a:prstGeom>
          <a:noFill/>
          <a:ln>
            <a:noFill/>
          </a:ln>
        </p:spPr>
        <p:txBody>
          <a:bodyPr lIns="45720" rIns="45720" tIns="0" bIns="0">
            <a:normAutofit fontScale="21000"/>
          </a:bodyPr>
          <a:p>
            <a:pPr>
              <a:lnSpc>
                <a:spcPct val="100000"/>
              </a:lnSpc>
              <a:spcBef>
                <a:spcPts val="601"/>
              </a:spcBef>
              <a:tabLst>
                <a:tab algn="l" pos="0"/>
              </a:tabLst>
            </a:pPr>
            <a:r>
              <a:rPr b="0" lang="en-US" sz="6000" spc="-1" strike="noStrike">
                <a:solidFill>
                  <a:srgbClr val="ffffff"/>
                </a:solidFill>
                <a:latin typeface="Trebuchet MS"/>
              </a:rPr>
              <a:t>By</a:t>
            </a:r>
            <a:br/>
            <a:r>
              <a:rPr b="0" lang="en-US" sz="6000" spc="-1" strike="noStrike">
                <a:solidFill>
                  <a:srgbClr val="ffffff"/>
                </a:solidFill>
                <a:latin typeface="Trebuchet MS"/>
              </a:rPr>
              <a:t>Hannah Burns</a:t>
            </a:r>
            <a:endParaRPr b="0" lang="en-US" sz="6000" spc="-1" strike="noStrike">
              <a:latin typeface="Arial"/>
            </a:endParaRPr>
          </a:p>
          <a:p>
            <a:pPr>
              <a:lnSpc>
                <a:spcPct val="100000"/>
              </a:lnSpc>
              <a:spcBef>
                <a:spcPts val="601"/>
              </a:spcBef>
              <a:tabLst>
                <a:tab algn="l" pos="0"/>
              </a:tabLst>
            </a:pPr>
            <a:r>
              <a:rPr b="0" lang="en-US" sz="6000" spc="-1" strike="noStrike">
                <a:solidFill>
                  <a:srgbClr val="ffffff"/>
                </a:solidFill>
                <a:latin typeface="Trebuchet MS"/>
              </a:rPr>
              <a:t>For</a:t>
            </a:r>
            <a:br/>
            <a:r>
              <a:rPr b="0" lang="en-US" sz="6000" spc="-1" strike="noStrike">
                <a:solidFill>
                  <a:srgbClr val="ffffff"/>
                </a:solidFill>
                <a:latin typeface="Trebuchet MS"/>
              </a:rPr>
              <a:t>FTT 349W</a:t>
            </a:r>
            <a:br/>
            <a:r>
              <a:rPr b="0" lang="en-US" sz="6000" spc="-1" strike="noStrike">
                <a:solidFill>
                  <a:srgbClr val="ffffff"/>
                </a:solidFill>
                <a:latin typeface="Trebuchet MS"/>
              </a:rPr>
              <a:t>Buffalo State College SUNY</a:t>
            </a:r>
            <a:br/>
            <a:r>
              <a:rPr b="0" lang="en-US" sz="6000" spc="-1" strike="noStrike">
                <a:solidFill>
                  <a:srgbClr val="ffffff"/>
                </a:solidFill>
                <a:latin typeface="Trebuchet MS"/>
              </a:rPr>
              <a:t>Spring 2010</a:t>
            </a:r>
            <a:r>
              <a:rPr b="0" lang="en-US" sz="2400" spc="-1" strike="noStrike">
                <a:solidFill>
                  <a:srgbClr val="ffffff"/>
                </a:solidFill>
                <a:latin typeface="Trebuchet MS"/>
              </a:rPr>
              <a:t>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457200" y="320040"/>
            <a:ext cx="7238520" cy="1142640"/>
          </a:xfrm>
          <a:prstGeom prst="rect">
            <a:avLst/>
          </a:prstGeom>
          <a:noFill/>
          <a:ln>
            <a:noFill/>
          </a:ln>
        </p:spPr>
        <p:txBody>
          <a:bodyPr lIns="45720" rIns="45720" tIns="0" bIns="0" anchor="b">
            <a:noAutofit/>
          </a:bodyPr>
          <a:p>
            <a:pPr algn="ctr">
              <a:lnSpc>
                <a:spcPct val="100000"/>
              </a:lnSpc>
            </a:pPr>
            <a:r>
              <a:rPr b="1" lang="en-US" sz="3800" spc="-1" strike="noStrike" cap="all">
                <a:solidFill>
                  <a:srgbClr val="ececec"/>
                </a:solidFill>
                <a:latin typeface="Trebuchet MS"/>
              </a:rPr>
              <a:t>Jimmy’s Grave in Paris</a:t>
            </a:r>
            <a:endParaRPr b="0" lang="en-US" sz="3800" spc="-1" strike="noStrike">
              <a:solidFill>
                <a:srgbClr val="000000"/>
              </a:solidFill>
              <a:latin typeface="Trebuchet MS"/>
            </a:endParaRPr>
          </a:p>
        </p:txBody>
      </p:sp>
      <p:pic>
        <p:nvPicPr>
          <p:cNvPr id="297" name="Content Placeholder 8" descr="DSCN0523.jpg"/>
          <p:cNvPicPr/>
          <p:nvPr/>
        </p:nvPicPr>
        <p:blipFill>
          <a:blip r:embed="rId1"/>
          <a:srcRect l="6003" t="5998" r="0" b="0"/>
          <a:stretch/>
        </p:blipFill>
        <p:spPr>
          <a:xfrm rot="16200000">
            <a:off x="1917720" y="2375280"/>
            <a:ext cx="4774680" cy="3580920"/>
          </a:xfrm>
          <a:prstGeom prst="rect">
            <a:avLst/>
          </a:prstGeom>
          <a:ln cap="rnd"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457200" y="320040"/>
            <a:ext cx="7238520" cy="1142640"/>
          </a:xfrm>
          <a:prstGeom prst="rect">
            <a:avLst/>
          </a:prstGeom>
          <a:noFill/>
          <a:ln>
            <a:noFill/>
          </a:ln>
        </p:spPr>
        <p:txBody>
          <a:bodyPr lIns="45720" rIns="45720" tIns="0" bIns="0" anchor="b">
            <a:noAutofit/>
          </a:bodyPr>
          <a:p>
            <a:pPr>
              <a:lnSpc>
                <a:spcPct val="100000"/>
              </a:lnSpc>
            </a:pPr>
            <a:r>
              <a:rPr b="1" lang="en-US" sz="3800" spc="-1" strike="noStrike" cap="all">
                <a:solidFill>
                  <a:srgbClr val="ececec"/>
                </a:solidFill>
                <a:latin typeface="Trebuchet MS"/>
              </a:rPr>
              <a:t>Impact on the burn’s family</a:t>
            </a:r>
            <a:endParaRPr b="0" lang="en-US" sz="3800" spc="-1" strike="noStrike">
              <a:solidFill>
                <a:srgbClr val="000000"/>
              </a:solidFill>
              <a:latin typeface="Trebuchet MS"/>
            </a:endParaRPr>
          </a:p>
        </p:txBody>
      </p:sp>
      <p:sp>
        <p:nvSpPr>
          <p:cNvPr id="299" name="TextShape 2"/>
          <p:cNvSpPr txBox="1"/>
          <p:nvPr/>
        </p:nvSpPr>
        <p:spPr>
          <a:xfrm>
            <a:off x="457200" y="1609560"/>
            <a:ext cx="4190760" cy="4845960"/>
          </a:xfrm>
          <a:prstGeom prst="rect">
            <a:avLst/>
          </a:prstGeom>
          <a:noFill/>
          <a:ln>
            <a:noFill/>
          </a:ln>
        </p:spPr>
        <p:txBody>
          <a:bodyPr lIns="90000" rIns="90000" tIns="45000" bIns="45000">
            <a:normAutofit fontScale="34000"/>
          </a:bodyPr>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Jimmy’s father- shoemaker, lived on the poorer side of Buffalo. Ran a small shop on Niagara Street that made specialized shoes, for people with bad feet. </a:t>
            </a:r>
            <a:endParaRPr b="0" lang="en-US" sz="26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This was a man who was supporting a wife, and during his lifetime had 10 kids. </a:t>
            </a:r>
            <a:endParaRPr b="0" lang="en-US" sz="26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The money the family received from Jimmy’s policy changed everything. It allowed the family to live more than comfortably through the Great Depression, and overall it completely changed the </a:t>
            </a:r>
            <a:endParaRPr b="0" lang="en-US" sz="2600" spc="-1" strike="noStrike">
              <a:solidFill>
                <a:srgbClr val="000000"/>
              </a:solidFill>
              <a:latin typeface="Trebuchet MS"/>
            </a:endParaRPr>
          </a:p>
          <a:p>
            <a:pPr marL="274320" indent="-273960">
              <a:lnSpc>
                <a:spcPct val="100000"/>
              </a:lnSpc>
              <a:spcBef>
                <a:spcPts val="601"/>
              </a:spcBef>
              <a:tabLst>
                <a:tab algn="l" pos="0"/>
              </a:tabLst>
            </a:pPr>
            <a:r>
              <a:rPr b="0" lang="en-US" sz="2600" spc="-1" strike="noStrike">
                <a:solidFill>
                  <a:srgbClr val="000000"/>
                </a:solidFill>
                <a:latin typeface="Trebuchet MS"/>
              </a:rPr>
              <a:t>	</a:t>
            </a:r>
            <a:r>
              <a:rPr b="0" lang="en-US" sz="2600" spc="-1" strike="noStrike">
                <a:solidFill>
                  <a:srgbClr val="000000"/>
                </a:solidFill>
                <a:latin typeface="Trebuchet MS"/>
              </a:rPr>
              <a:t>family’s lifestyle. </a:t>
            </a:r>
            <a:endParaRPr b="0" lang="en-US" sz="2600" spc="-1" strike="noStrike">
              <a:solidFill>
                <a:srgbClr val="000000"/>
              </a:solidFill>
              <a:latin typeface="Trebuchet MS"/>
            </a:endParaRPr>
          </a:p>
        </p:txBody>
      </p:sp>
      <p:pic>
        <p:nvPicPr>
          <p:cNvPr id="300" name="Picture 3" descr="DSCN0510.jpg"/>
          <p:cNvPicPr/>
          <p:nvPr/>
        </p:nvPicPr>
        <p:blipFill>
          <a:blip r:embed="rId1"/>
          <a:stretch/>
        </p:blipFill>
        <p:spPr>
          <a:xfrm>
            <a:off x="4495680" y="1523880"/>
            <a:ext cx="2870280" cy="4259160"/>
          </a:xfrm>
          <a:prstGeom prst="rect">
            <a:avLst/>
          </a:prstGeom>
          <a:ln cap="sq" w="8892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301" name="Picture 4" descr="DSCN0527.jpg"/>
          <p:cNvPicPr/>
          <p:nvPr/>
        </p:nvPicPr>
        <p:blipFill>
          <a:blip r:embed="rId2">
            <a:grayscl/>
          </a:blip>
          <a:srcRect l="6055" t="10938" r="3610" b="9308"/>
          <a:stretch/>
        </p:blipFill>
        <p:spPr>
          <a:xfrm>
            <a:off x="6095880" y="4746960"/>
            <a:ext cx="2819160" cy="1866600"/>
          </a:xfrm>
          <a:prstGeom prst="rect">
            <a:avLst/>
          </a:prstGeom>
          <a:ln cap="sq" w="8892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extShape 1"/>
          <p:cNvSpPr txBox="1"/>
          <p:nvPr/>
        </p:nvSpPr>
        <p:spPr>
          <a:xfrm>
            <a:off x="457200" y="320040"/>
            <a:ext cx="7241760" cy="1142640"/>
          </a:xfrm>
          <a:prstGeom prst="rect">
            <a:avLst/>
          </a:prstGeom>
          <a:noFill/>
          <a:ln>
            <a:noFill/>
          </a:ln>
        </p:spPr>
        <p:txBody>
          <a:bodyPr lIns="45720" rIns="45720" tIns="0" bIns="0" anchor="b">
            <a:noAutofit/>
          </a:bodyPr>
          <a:p>
            <a:pPr>
              <a:lnSpc>
                <a:spcPct val="100000"/>
              </a:lnSpc>
            </a:pPr>
            <a:r>
              <a:rPr b="1" lang="en-US" sz="3800" spc="-1" strike="noStrike" cap="all">
                <a:solidFill>
                  <a:srgbClr val="ececec"/>
                </a:solidFill>
                <a:latin typeface="Trebuchet MS"/>
              </a:rPr>
              <a:t>Impact on the Burns Family</a:t>
            </a:r>
            <a:endParaRPr b="0" lang="en-US" sz="3800" spc="-1" strike="noStrike">
              <a:solidFill>
                <a:srgbClr val="000000"/>
              </a:solidFill>
              <a:latin typeface="Trebuchet MS"/>
            </a:endParaRPr>
          </a:p>
        </p:txBody>
      </p:sp>
      <p:sp>
        <p:nvSpPr>
          <p:cNvPr id="303" name="TextShape 2"/>
          <p:cNvSpPr txBox="1"/>
          <p:nvPr/>
        </p:nvSpPr>
        <p:spPr>
          <a:xfrm>
            <a:off x="457200" y="1711800"/>
            <a:ext cx="3520080" cy="4114440"/>
          </a:xfrm>
          <a:prstGeom prst="rect">
            <a:avLst/>
          </a:prstGeom>
          <a:noFill/>
          <a:ln>
            <a:noFill/>
          </a:ln>
        </p:spPr>
        <p:txBody>
          <a:bodyPr lIns="90000" rIns="90000" tIns="45000" bIns="45000">
            <a:normAutofit fontScale="91000"/>
          </a:bodyPr>
          <a:p>
            <a:pPr marL="274320" indent="-273960" algn="ctr">
              <a:lnSpc>
                <a:spcPct val="100000"/>
              </a:lnSpc>
              <a:spcBef>
                <a:spcPts val="601"/>
              </a:spcBef>
              <a:buClr>
                <a:srgbClr val="000000"/>
              </a:buClr>
              <a:buSzPct val="73000"/>
              <a:buFont typeface="Wingdings 2" charset="2"/>
              <a:buChar char=""/>
            </a:pPr>
            <a:r>
              <a:rPr b="0" lang="en-US" sz="2400" spc="-1" strike="noStrike">
                <a:solidFill>
                  <a:srgbClr val="000000"/>
                </a:solidFill>
                <a:latin typeface="Trebuchet MS"/>
              </a:rPr>
              <a:t>With the extra income, Jimmy’s three brothers; Bob, Tom and Don (Mike’s father and my grandfather) were able to go to not only high school, but private high school at Canisius College in Buffalo</a:t>
            </a:r>
            <a:endParaRPr b="0" lang="en-US" sz="2400" spc="-1" strike="noStrike">
              <a:solidFill>
                <a:srgbClr val="000000"/>
              </a:solidFill>
              <a:latin typeface="Trebuchet MS"/>
            </a:endParaRPr>
          </a:p>
        </p:txBody>
      </p:sp>
      <p:sp>
        <p:nvSpPr>
          <p:cNvPr id="304" name="TextShape 3"/>
          <p:cNvSpPr txBox="1"/>
          <p:nvPr/>
        </p:nvSpPr>
        <p:spPr>
          <a:xfrm>
            <a:off x="4178880" y="1711800"/>
            <a:ext cx="3520080" cy="4114440"/>
          </a:xfrm>
          <a:prstGeom prst="rect">
            <a:avLst/>
          </a:prstGeom>
          <a:noFill/>
          <a:ln>
            <a:noFill/>
          </a:ln>
        </p:spPr>
        <p:txBody>
          <a:bodyPr lIns="90000" rIns="90000" tIns="45000" bIns="45000">
            <a:noAutofit/>
          </a:bodyPr>
          <a:p>
            <a:pPr marL="274320" indent="-273960" algn="ctr">
              <a:lnSpc>
                <a:spcPct val="100000"/>
              </a:lnSpc>
              <a:spcBef>
                <a:spcPts val="601"/>
              </a:spcBef>
              <a:buClr>
                <a:srgbClr val="000000"/>
              </a:buClr>
              <a:buSzPct val="73000"/>
              <a:buFont typeface="Wingdings 2" charset="2"/>
              <a:buChar char=""/>
            </a:pPr>
            <a:r>
              <a:rPr b="0" lang="en-US" sz="2400" spc="-1" strike="noStrike">
                <a:solidFill>
                  <a:srgbClr val="000000"/>
                </a:solidFill>
                <a:latin typeface="Trebuchet MS"/>
              </a:rPr>
              <a:t>Attending the high school provided great opportunities for the family, and Bob eventually went into priesthood, later teaching at the school </a:t>
            </a:r>
            <a:endParaRPr b="0" lang="en-US" sz="2400" spc="-1" strike="noStrike">
              <a:solidFill>
                <a:srgbClr val="000000"/>
              </a:solidFill>
              <a:latin typeface="Trebuchet MS"/>
            </a:endParaRPr>
          </a:p>
        </p:txBody>
      </p:sp>
      <p:pic>
        <p:nvPicPr>
          <p:cNvPr id="305" name="Picture 2" descr=""/>
          <p:cNvPicPr/>
          <p:nvPr/>
        </p:nvPicPr>
        <p:blipFill>
          <a:blip r:embed="rId1"/>
          <a:stretch/>
        </p:blipFill>
        <p:spPr>
          <a:xfrm>
            <a:off x="4937760" y="4365000"/>
            <a:ext cx="2514240" cy="2127240"/>
          </a:xfrm>
          <a:prstGeom prst="rect">
            <a:avLst/>
          </a:prstGeom>
          <a:ln w="936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442440" y="548640"/>
            <a:ext cx="2666520" cy="4952520"/>
          </a:xfrm>
          <a:prstGeom prst="rect">
            <a:avLst/>
          </a:prstGeom>
          <a:noFill/>
          <a:ln>
            <a:noFill/>
          </a:ln>
        </p:spPr>
        <p:txBody>
          <a:bodyPr lIns="90000" rIns="90000" tIns="45000" bIns="45000">
            <a:noAutofit/>
          </a:bodyPr>
          <a:p>
            <a:pPr marL="274320" indent="-273960" algn="ctr">
              <a:lnSpc>
                <a:spcPct val="100000"/>
              </a:lnSpc>
              <a:spcBef>
                <a:spcPts val="601"/>
              </a:spcBef>
              <a:buClr>
                <a:srgbClr val="000000"/>
              </a:buClr>
              <a:buSzPct val="73000"/>
              <a:buFont typeface="Wingdings 2" charset="2"/>
              <a:buChar char=""/>
            </a:pPr>
            <a:r>
              <a:rPr b="1" lang="en-US" sz="1600" spc="-1" strike="noStrike">
                <a:solidFill>
                  <a:srgbClr val="000000"/>
                </a:solidFill>
                <a:latin typeface="Trebuchet MS"/>
              </a:rPr>
              <a:t>Went from struggling with finances to support his large family, to living comfortably during the depression, a time when even the upper class was struggling financially. </a:t>
            </a:r>
            <a:endParaRPr b="0" lang="en-US" sz="1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1" lang="en-US" sz="1600" spc="-1" strike="noStrike">
                <a:solidFill>
                  <a:srgbClr val="000000"/>
                </a:solidFill>
                <a:latin typeface="Trebuchet MS"/>
              </a:rPr>
              <a:t>The extra weekly income truly made a difference; The connections made at Canisuis gave the boys a chance to better their educations and expand opportunities </a:t>
            </a:r>
            <a:endParaRPr b="0" lang="en-US" sz="1600" spc="-1" strike="noStrike">
              <a:solidFill>
                <a:srgbClr val="000000"/>
              </a:solidFill>
              <a:latin typeface="Trebuchet MS"/>
            </a:endParaRPr>
          </a:p>
        </p:txBody>
      </p:sp>
      <p:sp>
        <p:nvSpPr>
          <p:cNvPr id="307" name="TextShape 2"/>
          <p:cNvSpPr txBox="1"/>
          <p:nvPr/>
        </p:nvSpPr>
        <p:spPr>
          <a:xfrm>
            <a:off x="3108960" y="701280"/>
            <a:ext cx="2590560" cy="4419360"/>
          </a:xfrm>
          <a:prstGeom prst="rect">
            <a:avLst/>
          </a:prstGeom>
          <a:noFill/>
          <a:ln>
            <a:noFill/>
          </a:ln>
        </p:spPr>
        <p:txBody>
          <a:bodyPr lIns="90000" rIns="90000" tIns="45000" bIns="45000">
            <a:noAutofit/>
          </a:bodyPr>
          <a:p>
            <a:pPr marL="274320" indent="-273960" algn="ctr">
              <a:lnSpc>
                <a:spcPct val="100000"/>
              </a:lnSpc>
              <a:spcBef>
                <a:spcPts val="601"/>
              </a:spcBef>
              <a:buClr>
                <a:srgbClr val="000000"/>
              </a:buClr>
              <a:buSzPct val="73000"/>
              <a:buFont typeface="Wingdings 2" charset="2"/>
              <a:buChar char=""/>
            </a:pPr>
            <a:r>
              <a:rPr b="1" lang="en-US" sz="1400" spc="-1" strike="noStrike">
                <a:solidFill>
                  <a:srgbClr val="000000"/>
                </a:solidFill>
                <a:latin typeface="Trebuchet MS"/>
              </a:rPr>
              <a:t>After Don finished high school at Caniusis, he decided to continue his education by attending Caniusis College.</a:t>
            </a:r>
            <a:endParaRPr b="0" lang="en-US" sz="14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1" lang="en-US" sz="1400" spc="-1" strike="noStrike">
                <a:solidFill>
                  <a:srgbClr val="000000"/>
                </a:solidFill>
                <a:latin typeface="Trebuchet MS"/>
              </a:rPr>
              <a:t>Graduated in 1937</a:t>
            </a:r>
            <a:endParaRPr b="0" lang="en-US" sz="14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1" lang="en-US" sz="1400" spc="-1" strike="noStrike">
                <a:solidFill>
                  <a:srgbClr val="000000"/>
                </a:solidFill>
                <a:latin typeface="Trebuchet MS"/>
              </a:rPr>
              <a:t> </a:t>
            </a:r>
            <a:r>
              <a:rPr b="1" lang="en-US" sz="1400" spc="-1" strike="noStrike">
                <a:solidFill>
                  <a:srgbClr val="000000"/>
                </a:solidFill>
                <a:latin typeface="Trebuchet MS"/>
              </a:rPr>
              <a:t>His college degree allowed him to get well paying job as a purchasing agent, a white collar job compared to factory jobs. </a:t>
            </a:r>
            <a:endParaRPr b="0" lang="en-US" sz="1400" spc="-1" strike="noStrike">
              <a:solidFill>
                <a:srgbClr val="000000"/>
              </a:solidFill>
              <a:latin typeface="Trebuchet MS"/>
            </a:endParaRPr>
          </a:p>
          <a:p>
            <a:pPr>
              <a:lnSpc>
                <a:spcPct val="100000"/>
              </a:lnSpc>
              <a:spcBef>
                <a:spcPts val="601"/>
              </a:spcBef>
            </a:pPr>
            <a:endParaRPr b="0" lang="en-US" sz="1400" spc="-1" strike="noStrike">
              <a:solidFill>
                <a:srgbClr val="000000"/>
              </a:solidFill>
              <a:latin typeface="Trebuchet MS"/>
            </a:endParaRPr>
          </a:p>
          <a:p>
            <a:pPr>
              <a:lnSpc>
                <a:spcPct val="100000"/>
              </a:lnSpc>
              <a:spcBef>
                <a:spcPts val="601"/>
              </a:spcBef>
            </a:pPr>
            <a:endParaRPr b="0" lang="en-US" sz="1400" spc="-1" strike="noStrike">
              <a:solidFill>
                <a:srgbClr val="000000"/>
              </a:solidFill>
              <a:latin typeface="Trebuchet MS"/>
            </a:endParaRPr>
          </a:p>
        </p:txBody>
      </p:sp>
      <p:pic>
        <p:nvPicPr>
          <p:cNvPr id="308" name="Picture 7" descr="fam5.JPG"/>
          <p:cNvPicPr/>
          <p:nvPr/>
        </p:nvPicPr>
        <p:blipFill>
          <a:blip r:embed="rId1"/>
          <a:stretch/>
        </p:blipFill>
        <p:spPr>
          <a:xfrm>
            <a:off x="5577840" y="3749040"/>
            <a:ext cx="3450240" cy="2666520"/>
          </a:xfrm>
          <a:prstGeom prst="rect">
            <a:avLst/>
          </a:prstGeom>
          <a:ln>
            <a:noFill/>
          </a:ln>
        </p:spPr>
      </p:pic>
      <p:sp>
        <p:nvSpPr>
          <p:cNvPr id="309" name="CustomShape 3"/>
          <p:cNvSpPr/>
          <p:nvPr/>
        </p:nvSpPr>
        <p:spPr>
          <a:xfrm>
            <a:off x="6142680" y="782640"/>
            <a:ext cx="2819160" cy="2863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1800" spc="-1" strike="noStrike">
                <a:solidFill>
                  <a:srgbClr val="000000"/>
                </a:solidFill>
                <a:latin typeface="Trebuchet MS"/>
              </a:rPr>
              <a:t>His income allowed </a:t>
            </a:r>
            <a:endParaRPr b="0" lang="en-US" sz="1800" spc="-1" strike="noStrike">
              <a:latin typeface="Arial"/>
            </a:endParaRPr>
          </a:p>
          <a:p>
            <a:pPr algn="ctr">
              <a:lnSpc>
                <a:spcPct val="100000"/>
              </a:lnSpc>
            </a:pPr>
            <a:r>
              <a:rPr b="1" lang="en-US" sz="1800" spc="-1" strike="noStrike">
                <a:solidFill>
                  <a:srgbClr val="000000"/>
                </a:solidFill>
                <a:latin typeface="Trebuchet MS"/>
              </a:rPr>
              <a:t>him to move his family from the crowded city to the suburbs, giving his children more opportunities and better education options</a:t>
            </a:r>
            <a:r>
              <a:rPr b="1" lang="en-US" sz="2000" spc="-1" strike="noStrike">
                <a:solidFill>
                  <a:srgbClr val="000000"/>
                </a:solidFill>
                <a:latin typeface="Trebuchet MS"/>
              </a:rPr>
              <a:t>. </a:t>
            </a:r>
            <a:endParaRPr b="0" lang="en-US" sz="2000" spc="-1" strike="noStrike">
              <a:latin typeface="Arial"/>
            </a:endParaRPr>
          </a:p>
          <a:p>
            <a:pPr>
              <a:lnSpc>
                <a:spcPct val="100000"/>
              </a:lnSpc>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TextShape 1"/>
          <p:cNvSpPr txBox="1"/>
          <p:nvPr/>
        </p:nvSpPr>
        <p:spPr>
          <a:xfrm>
            <a:off x="457200" y="320040"/>
            <a:ext cx="7238520" cy="1142640"/>
          </a:xfrm>
          <a:prstGeom prst="rect">
            <a:avLst/>
          </a:prstGeom>
          <a:noFill/>
          <a:ln>
            <a:noFill/>
          </a:ln>
        </p:spPr>
        <p:txBody>
          <a:bodyPr lIns="45720" rIns="45720" tIns="0" bIns="0" anchor="b">
            <a:noAutofit/>
          </a:bodyPr>
          <a:p>
            <a:pPr>
              <a:lnSpc>
                <a:spcPct val="100000"/>
              </a:lnSpc>
            </a:pPr>
            <a:r>
              <a:rPr b="1" lang="en-US" sz="3800" spc="-1" strike="noStrike" cap="all">
                <a:solidFill>
                  <a:srgbClr val="ececec"/>
                </a:solidFill>
                <a:latin typeface="Trebuchet MS"/>
              </a:rPr>
              <a:t>“</a:t>
            </a:r>
            <a:r>
              <a:rPr b="1" lang="en-US" sz="3800" spc="-1" strike="noStrike" cap="all">
                <a:solidFill>
                  <a:srgbClr val="ececec"/>
                </a:solidFill>
                <a:latin typeface="Trebuchet MS"/>
              </a:rPr>
              <a:t>ironic and bittersweet”</a:t>
            </a:r>
            <a:endParaRPr b="0" lang="en-US" sz="3800" spc="-1" strike="noStrike">
              <a:solidFill>
                <a:srgbClr val="000000"/>
              </a:solidFill>
              <a:latin typeface="Trebuchet MS"/>
            </a:endParaRPr>
          </a:p>
        </p:txBody>
      </p:sp>
      <p:sp>
        <p:nvSpPr>
          <p:cNvPr id="311" name="TextShape 2"/>
          <p:cNvSpPr txBox="1"/>
          <p:nvPr/>
        </p:nvSpPr>
        <p:spPr>
          <a:xfrm>
            <a:off x="457200" y="1609560"/>
            <a:ext cx="7238520" cy="4845960"/>
          </a:xfrm>
          <a:prstGeom prst="rect">
            <a:avLst/>
          </a:prstGeom>
          <a:noFill/>
          <a:ln>
            <a:noFill/>
          </a:ln>
        </p:spPr>
        <p:txBody>
          <a:bodyPr lIns="90000" rIns="90000" tIns="45000" bIns="45000">
            <a:noAutofit/>
          </a:bodyPr>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A situation of tragedy- the misfortune of losing your oldest son to war- was able to help a family escape the lower class and be able to pay for education for the siblings.</a:t>
            </a:r>
            <a:endParaRPr b="0" lang="en-US" sz="26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Jimmy’s loss enabled his family to survive and better themselves during a time of great economic turmoil</a:t>
            </a:r>
            <a:endParaRPr b="0" lang="en-US" sz="2600" spc="-1" strike="noStrike">
              <a:solidFill>
                <a:srgbClr val="000000"/>
              </a:solidFill>
              <a:latin typeface="Trebuchet MS"/>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457200" y="320040"/>
            <a:ext cx="7238520" cy="1142640"/>
          </a:xfrm>
          <a:prstGeom prst="rect">
            <a:avLst/>
          </a:prstGeom>
          <a:noFill/>
          <a:ln>
            <a:noFill/>
          </a:ln>
        </p:spPr>
        <p:txBody>
          <a:bodyPr lIns="45720" rIns="45720" tIns="0" bIns="0" anchor="b">
            <a:noAutofit/>
          </a:bodyPr>
          <a:p>
            <a:pPr>
              <a:lnSpc>
                <a:spcPct val="100000"/>
              </a:lnSpc>
            </a:pPr>
            <a:r>
              <a:rPr b="1" lang="en-US" sz="3800" spc="-1" strike="noStrike" cap="all">
                <a:solidFill>
                  <a:srgbClr val="ececec"/>
                </a:solidFill>
                <a:latin typeface="Trebuchet MS"/>
              </a:rPr>
              <a:t>Don’s Pride</a:t>
            </a:r>
            <a:endParaRPr b="0" lang="en-US" sz="3800" spc="-1" strike="noStrike">
              <a:solidFill>
                <a:srgbClr val="000000"/>
              </a:solidFill>
              <a:latin typeface="Trebuchet MS"/>
            </a:endParaRPr>
          </a:p>
        </p:txBody>
      </p:sp>
      <p:sp>
        <p:nvSpPr>
          <p:cNvPr id="313" name="TextShape 2"/>
          <p:cNvSpPr txBox="1"/>
          <p:nvPr/>
        </p:nvSpPr>
        <p:spPr>
          <a:xfrm>
            <a:off x="152280" y="1676520"/>
            <a:ext cx="4876560" cy="4845960"/>
          </a:xfrm>
          <a:prstGeom prst="rect">
            <a:avLst/>
          </a:prstGeom>
          <a:noFill/>
          <a:ln>
            <a:noFill/>
          </a:ln>
        </p:spPr>
        <p:txBody>
          <a:bodyPr lIns="90000" rIns="90000" tIns="45000" bIns="45000">
            <a:normAutofit fontScale="38000"/>
          </a:bodyPr>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Don had never talked about the box of items to my father, although he did mention Jimmy several times to my father’s family. Growing up, my father remembers Don treating him as part of the family, although he never knew him. Don had a tremendous respect for him, which may be in part why my father didn’t find out about the insurance policy until after Don died. </a:t>
            </a:r>
            <a:endParaRPr b="0" lang="en-US" sz="2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It is obvious that the whole Burn’s family held high respect for Jimmy, as seeing his items were never thrown out or hastily taken care of, but instead passed down to the next generation </a:t>
            </a:r>
            <a:endParaRPr b="0" lang="en-US" sz="2600" spc="-1" strike="noStrike">
              <a:solidFill>
                <a:srgbClr val="000000"/>
              </a:solidFill>
              <a:latin typeface="Trebuchet MS"/>
            </a:endParaRPr>
          </a:p>
        </p:txBody>
      </p:sp>
      <p:pic>
        <p:nvPicPr>
          <p:cNvPr id="314" name="Picture 8" descr="the don.jpg"/>
          <p:cNvPicPr/>
          <p:nvPr/>
        </p:nvPicPr>
        <p:blipFill>
          <a:blip r:embed="rId1"/>
          <a:srcRect l="11719" t="0" r="19437" b="0"/>
          <a:stretch/>
        </p:blipFill>
        <p:spPr>
          <a:xfrm>
            <a:off x="5181480" y="2743200"/>
            <a:ext cx="3580920" cy="3900960"/>
          </a:xfrm>
          <a:prstGeom prst="rect">
            <a:avLst/>
          </a:prstGeom>
          <a:ln>
            <a:noFill/>
          </a:ln>
        </p:spPr>
      </p:pic>
      <p:pic>
        <p:nvPicPr>
          <p:cNvPr id="315" name="Picture 10" descr="tgrampa2.jpg"/>
          <p:cNvPicPr/>
          <p:nvPr/>
        </p:nvPicPr>
        <p:blipFill>
          <a:blip r:embed="rId2"/>
          <a:stretch/>
        </p:blipFill>
        <p:spPr>
          <a:xfrm>
            <a:off x="5257800" y="228600"/>
            <a:ext cx="3239640" cy="21744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457200" y="320040"/>
            <a:ext cx="7241760" cy="1142640"/>
          </a:xfrm>
          <a:prstGeom prst="rect">
            <a:avLst/>
          </a:prstGeom>
          <a:noFill/>
          <a:ln>
            <a:noFill/>
          </a:ln>
        </p:spPr>
        <p:txBody>
          <a:bodyPr lIns="45720" rIns="45720" tIns="0" bIns="0" anchor="b">
            <a:noAutofit/>
          </a:bodyPr>
          <a:p>
            <a:pPr>
              <a:lnSpc>
                <a:spcPct val="100000"/>
              </a:lnSpc>
            </a:pPr>
            <a:r>
              <a:rPr b="1" lang="en-US" sz="3800" spc="-1" strike="noStrike" cap="all">
                <a:solidFill>
                  <a:srgbClr val="ececec"/>
                </a:solidFill>
                <a:latin typeface="Trebuchet MS"/>
              </a:rPr>
              <a:t>Mike’s pride</a:t>
            </a:r>
            <a:endParaRPr b="0" lang="en-US" sz="3800" spc="-1" strike="noStrike">
              <a:solidFill>
                <a:srgbClr val="000000"/>
              </a:solidFill>
              <a:latin typeface="Trebuchet MS"/>
            </a:endParaRPr>
          </a:p>
        </p:txBody>
      </p:sp>
      <p:sp>
        <p:nvSpPr>
          <p:cNvPr id="317" name="TextShape 2"/>
          <p:cNvSpPr txBox="1"/>
          <p:nvPr/>
        </p:nvSpPr>
        <p:spPr>
          <a:xfrm>
            <a:off x="457200" y="1447920"/>
            <a:ext cx="3200040" cy="5409720"/>
          </a:xfrm>
          <a:prstGeom prst="rect">
            <a:avLst/>
          </a:prstGeom>
          <a:noFill/>
          <a:ln>
            <a:noFill/>
          </a:ln>
        </p:spPr>
        <p:txBody>
          <a:bodyPr lIns="90000" rIns="90000" tIns="45000" bIns="45000">
            <a:normAutofit fontScale="1000"/>
          </a:bodyPr>
          <a:p>
            <a:pPr marL="274320" indent="-273960">
              <a:lnSpc>
                <a:spcPct val="100000"/>
              </a:lnSpc>
              <a:spcBef>
                <a:spcPts val="601"/>
              </a:spcBef>
              <a:buClr>
                <a:srgbClr val="000000"/>
              </a:buClr>
              <a:buSzPct val="73000"/>
              <a:buFont typeface="Wingdings 2" charset="2"/>
              <a:buChar char=""/>
            </a:pPr>
            <a:r>
              <a:rPr b="0" lang="en-US" sz="6400" spc="-1" strike="noStrike">
                <a:solidFill>
                  <a:srgbClr val="000000"/>
                </a:solidFill>
                <a:latin typeface="Trebuchet MS"/>
              </a:rPr>
              <a:t>Mike spent a large amount of time on going through each one the items and trying to learn about their significance to World War one and relevance to our family.</a:t>
            </a:r>
            <a:endParaRPr b="0" lang="en-US" sz="64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6400" spc="-1" strike="noStrike">
                <a:solidFill>
                  <a:srgbClr val="000000"/>
                </a:solidFill>
                <a:latin typeface="Trebuchet MS"/>
              </a:rPr>
              <a:t>Read each one of Jimmy’s letters from start to finish. </a:t>
            </a:r>
            <a:endParaRPr b="0" lang="en-US" sz="64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6400" spc="-1" strike="noStrike">
                <a:solidFill>
                  <a:srgbClr val="000000"/>
                </a:solidFill>
                <a:latin typeface="Trebuchet MS"/>
              </a:rPr>
              <a:t>Not easy, considering the letters easily exceed over 50, and contained uncommon slang and phrases from the time period.</a:t>
            </a:r>
            <a:endParaRPr b="0" lang="en-US" sz="64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6400" spc="-1" strike="noStrike">
                <a:solidFill>
                  <a:srgbClr val="000000"/>
                </a:solidFill>
                <a:latin typeface="Trebuchet MS"/>
              </a:rPr>
              <a:t>Some were stained with dirt and deteriorating, all in cursive</a:t>
            </a:r>
            <a:endParaRPr b="0" lang="en-US" sz="6400" spc="-1" strike="noStrike">
              <a:solidFill>
                <a:srgbClr val="000000"/>
              </a:solidFill>
              <a:latin typeface="Trebuchet MS"/>
            </a:endParaRPr>
          </a:p>
          <a:p>
            <a:pPr>
              <a:lnSpc>
                <a:spcPct val="100000"/>
              </a:lnSpc>
              <a:spcBef>
                <a:spcPts val="601"/>
              </a:spcBef>
            </a:pPr>
            <a:endParaRPr b="0" lang="en-US" sz="6400" spc="-1" strike="noStrike">
              <a:solidFill>
                <a:srgbClr val="000000"/>
              </a:solidFill>
              <a:latin typeface="Trebuchet MS"/>
            </a:endParaRPr>
          </a:p>
        </p:txBody>
      </p:sp>
      <p:sp>
        <p:nvSpPr>
          <p:cNvPr id="318" name="TextShape 3"/>
          <p:cNvSpPr txBox="1"/>
          <p:nvPr/>
        </p:nvSpPr>
        <p:spPr>
          <a:xfrm>
            <a:off x="3657600" y="1371600"/>
            <a:ext cx="5181120" cy="5486040"/>
          </a:xfrm>
          <a:prstGeom prst="rect">
            <a:avLst/>
          </a:prstGeom>
          <a:noFill/>
          <a:ln>
            <a:noFill/>
          </a:ln>
        </p:spPr>
        <p:txBody>
          <a:bodyPr lIns="90000" rIns="90000" tIns="45000" bIns="45000">
            <a:normAutofit fontScale="2000"/>
          </a:bodyPr>
          <a:p>
            <a:pPr marL="274320" indent="-273960">
              <a:lnSpc>
                <a:spcPct val="100000"/>
              </a:lnSpc>
              <a:spcBef>
                <a:spcPts val="601"/>
              </a:spcBef>
              <a:tabLst>
                <a:tab algn="l" pos="0"/>
              </a:tabLst>
            </a:pPr>
            <a:r>
              <a:rPr b="0" lang="en-US" sz="7200" spc="-1" strike="noStrike">
                <a:solidFill>
                  <a:srgbClr val="000000"/>
                </a:solidFill>
                <a:latin typeface="Trebuchet MS"/>
              </a:rPr>
              <a:t>His final hopes for the items were to keep</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Them as well preserved so that he can</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 </a:t>
            </a:r>
            <a:r>
              <a:rPr b="0" lang="en-US" sz="7200" spc="-1" strike="noStrike">
                <a:solidFill>
                  <a:srgbClr val="000000"/>
                </a:solidFill>
                <a:latin typeface="Trebuchet MS"/>
              </a:rPr>
              <a:t>pass it on to his kids and his grandchildren </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Today, my father hangs a portrait of</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 </a:t>
            </a:r>
            <a:r>
              <a:rPr b="0" lang="en-US" sz="7200" spc="-1" strike="noStrike">
                <a:solidFill>
                  <a:srgbClr val="000000"/>
                </a:solidFill>
                <a:latin typeface="Trebuchet MS"/>
              </a:rPr>
              <a:t>Jimmy in a cabin we have in my parents </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backyard, along with a framed picture</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 </a:t>
            </a:r>
            <a:r>
              <a:rPr b="0" lang="en-US" sz="7200" spc="-1" strike="noStrike">
                <a:solidFill>
                  <a:srgbClr val="000000"/>
                </a:solidFill>
                <a:latin typeface="Trebuchet MS"/>
              </a:rPr>
              <a:t>featuring two foil stars that was given to</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Jimmy’s mother after he died. </a:t>
            </a:r>
            <a:endParaRPr b="0" lang="en-US" sz="7200" spc="-1" strike="noStrike">
              <a:solidFill>
                <a:srgbClr val="000000"/>
              </a:solidFill>
              <a:latin typeface="Trebuchet MS"/>
            </a:endParaRPr>
          </a:p>
          <a:p>
            <a:pPr marL="274320" indent="-273960">
              <a:lnSpc>
                <a:spcPct val="100000"/>
              </a:lnSpc>
              <a:spcBef>
                <a:spcPts val="601"/>
              </a:spcBef>
              <a:tabLst>
                <a:tab algn="l" pos="0"/>
              </a:tabLst>
            </a:pP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The rest Jimmy’s letters and war memorabilia</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are safe in my parent’s basement which is kept</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cool and dry,</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imperative to</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their </a:t>
            </a:r>
            <a:endParaRPr b="0" lang="en-US" sz="7200" spc="-1" strike="noStrike">
              <a:solidFill>
                <a:srgbClr val="000000"/>
              </a:solidFill>
              <a:latin typeface="Trebuchet MS"/>
            </a:endParaRPr>
          </a:p>
          <a:p>
            <a:pPr marL="274320" indent="-273960">
              <a:lnSpc>
                <a:spcPct val="100000"/>
              </a:lnSpc>
              <a:spcBef>
                <a:spcPts val="601"/>
              </a:spcBef>
              <a:tabLst>
                <a:tab algn="l" pos="0"/>
              </a:tabLst>
            </a:pPr>
            <a:r>
              <a:rPr b="0" lang="en-US" sz="7200" spc="-1" strike="noStrike">
                <a:solidFill>
                  <a:srgbClr val="000000"/>
                </a:solidFill>
                <a:latin typeface="Trebuchet MS"/>
              </a:rPr>
              <a:t>preservation. </a:t>
            </a:r>
            <a:endParaRPr b="0" lang="en-US" sz="7200" spc="-1" strike="noStrike">
              <a:solidFill>
                <a:srgbClr val="000000"/>
              </a:solidFill>
              <a:latin typeface="Trebuchet MS"/>
            </a:endParaRPr>
          </a:p>
          <a:p>
            <a:pPr>
              <a:lnSpc>
                <a:spcPct val="100000"/>
              </a:lnSpc>
              <a:spcBef>
                <a:spcPts val="601"/>
              </a:spcBef>
              <a:tabLst>
                <a:tab algn="l" pos="0"/>
              </a:tabLst>
            </a:pPr>
            <a:endParaRPr b="0" lang="en-US" sz="7200" spc="-1" strike="noStrike">
              <a:solidFill>
                <a:srgbClr val="000000"/>
              </a:solidFill>
              <a:latin typeface="Trebuchet MS"/>
            </a:endParaRPr>
          </a:p>
        </p:txBody>
      </p:sp>
      <p:pic>
        <p:nvPicPr>
          <p:cNvPr id="319" name="Picture 4" descr="DSCN0508.jpg"/>
          <p:cNvPicPr/>
          <p:nvPr/>
        </p:nvPicPr>
        <p:blipFill>
          <a:blip r:embed="rId1">
            <a:lum contrast="30000"/>
          </a:blip>
          <a:srcRect l="7280" t="0" r="8497" b="22331"/>
          <a:stretch/>
        </p:blipFill>
        <p:spPr>
          <a:xfrm>
            <a:off x="5943600" y="5120640"/>
            <a:ext cx="2103120" cy="14544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457200" y="320040"/>
            <a:ext cx="7238520" cy="1142640"/>
          </a:xfrm>
          <a:prstGeom prst="rect">
            <a:avLst/>
          </a:prstGeom>
          <a:noFill/>
          <a:ln>
            <a:noFill/>
          </a:ln>
        </p:spPr>
        <p:txBody>
          <a:bodyPr lIns="45720" rIns="45720" tIns="0" bIns="0" anchor="b">
            <a:noAutofit/>
          </a:bodyPr>
          <a:p>
            <a:pPr>
              <a:lnSpc>
                <a:spcPct val="100000"/>
              </a:lnSpc>
            </a:pPr>
            <a:r>
              <a:rPr b="1" lang="en-US" sz="3800" spc="-1" strike="noStrike" cap="all">
                <a:solidFill>
                  <a:srgbClr val="ececec"/>
                </a:solidFill>
                <a:latin typeface="Trebuchet MS"/>
              </a:rPr>
              <a:t>My Feelings</a:t>
            </a:r>
            <a:endParaRPr b="0" lang="en-US" sz="3800" spc="-1" strike="noStrike">
              <a:solidFill>
                <a:srgbClr val="000000"/>
              </a:solidFill>
              <a:latin typeface="Trebuchet MS"/>
            </a:endParaRPr>
          </a:p>
        </p:txBody>
      </p:sp>
      <p:sp>
        <p:nvSpPr>
          <p:cNvPr id="321" name="TextShape 2"/>
          <p:cNvSpPr txBox="1"/>
          <p:nvPr/>
        </p:nvSpPr>
        <p:spPr>
          <a:xfrm>
            <a:off x="457200" y="1609560"/>
            <a:ext cx="7238520" cy="4845960"/>
          </a:xfrm>
          <a:prstGeom prst="rect">
            <a:avLst/>
          </a:prstGeom>
          <a:noFill/>
          <a:ln>
            <a:noFill/>
          </a:ln>
        </p:spPr>
        <p:txBody>
          <a:bodyPr lIns="90000" rIns="90000" tIns="45000" bIns="45000">
            <a:normAutofit fontScale="27000"/>
          </a:bodyPr>
          <a:p>
            <a:pPr marL="274320" indent="-273960" algn="ctr">
              <a:lnSpc>
                <a:spcPct val="100000"/>
              </a:lnSpc>
              <a:spcBef>
                <a:spcPts val="601"/>
              </a:spcBef>
              <a:buClr>
                <a:srgbClr val="000000"/>
              </a:buClr>
              <a:buSzPct val="73000"/>
              <a:buFont typeface="Wingdings 2" charset="2"/>
              <a:buChar char=""/>
            </a:pPr>
            <a:r>
              <a:rPr b="0" lang="en-US" sz="2900" spc="-1" strike="noStrike">
                <a:solidFill>
                  <a:srgbClr val="000000"/>
                </a:solidFill>
                <a:latin typeface="Trebuchet MS"/>
              </a:rPr>
              <a:t>Completely changed since I first learned about the assignment. </a:t>
            </a:r>
            <a:endParaRPr b="0" lang="en-US" sz="29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900" spc="-1" strike="noStrike">
                <a:solidFill>
                  <a:srgbClr val="000000"/>
                </a:solidFill>
                <a:latin typeface="Trebuchet MS"/>
              </a:rPr>
              <a:t>First-not pleased to learn it was some small piece of boring cotton</a:t>
            </a:r>
            <a:endParaRPr b="0" lang="en-US" sz="29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900" spc="-1" strike="noStrike">
                <a:solidFill>
                  <a:srgbClr val="000000"/>
                </a:solidFill>
                <a:latin typeface="Trebuchet MS"/>
              </a:rPr>
              <a:t>As I interviewed my dad, I was fascinated to learn the story behind it and its impact on our family. </a:t>
            </a:r>
            <a:endParaRPr b="0" lang="en-US" sz="29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900" spc="-1" strike="noStrike">
                <a:solidFill>
                  <a:srgbClr val="000000"/>
                </a:solidFill>
                <a:latin typeface="Trebuchet MS"/>
              </a:rPr>
              <a:t>It is nice to think that by that time the items will be incredibly old, and I can share the knowledge I learned about the items from the dad with my own children. </a:t>
            </a:r>
            <a:endParaRPr b="0" lang="en-US" sz="29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900" spc="-1" strike="noStrike">
                <a:solidFill>
                  <a:srgbClr val="000000"/>
                </a:solidFill>
                <a:latin typeface="Trebuchet MS"/>
              </a:rPr>
              <a:t>It is truly incredible to see how a little cotton plant can become a textile that tells such an elaborate and impacting story. Over time, this little cotton bag has meant so much to many people, both alive and passed. It has affected many different lives in so many ways, and will continue to effect lives as its story is passed on for generations to come. </a:t>
            </a:r>
            <a:endParaRPr b="0" lang="en-US" sz="2900" spc="-1" strike="noStrike">
              <a:solidFill>
                <a:srgbClr val="000000"/>
              </a:solidFill>
              <a:latin typeface="Trebuchet MS"/>
            </a:endParaRPr>
          </a:p>
          <a:p>
            <a:pPr marL="274320" indent="-273960">
              <a:lnSpc>
                <a:spcPct val="100000"/>
              </a:lnSpc>
              <a:spcBef>
                <a:spcPts val="601"/>
              </a:spcBef>
              <a:tabLst>
                <a:tab algn="l" pos="0"/>
              </a:tabLst>
            </a:pPr>
            <a:br/>
            <a:r>
              <a:rPr b="0" lang="en-US" sz="2600" spc="-1" strike="noStrike">
                <a:solidFill>
                  <a:srgbClr val="000000"/>
                </a:solidFill>
                <a:latin typeface="Trebuchet MS"/>
              </a:rPr>
              <a:t> </a:t>
            </a:r>
            <a:endParaRPr b="0" lang="en-US" sz="2600" spc="-1" strike="noStrike">
              <a:solidFill>
                <a:srgbClr val="000000"/>
              </a:solidFill>
              <a:latin typeface="Trebuchet MS"/>
            </a:endParaRPr>
          </a:p>
          <a:p>
            <a:pPr>
              <a:lnSpc>
                <a:spcPct val="100000"/>
              </a:lnSpc>
              <a:spcBef>
                <a:spcPts val="601"/>
              </a:spcBef>
              <a:tabLst>
                <a:tab algn="l" pos="0"/>
              </a:tabLst>
            </a:pPr>
            <a:endParaRPr b="0" lang="en-US" sz="2600" spc="-1" strike="noStrike">
              <a:solidFill>
                <a:srgbClr val="000000"/>
              </a:solidFill>
              <a:latin typeface="Trebuchet MS"/>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0" y="304920"/>
            <a:ext cx="4800240" cy="1371240"/>
          </a:xfrm>
          <a:prstGeom prst="rect">
            <a:avLst/>
          </a:prstGeom>
          <a:noFill/>
          <a:ln>
            <a:noFill/>
          </a:ln>
        </p:spPr>
        <p:txBody>
          <a:bodyPr lIns="45720" rIns="45720" tIns="0" bIns="0" anchor="b">
            <a:normAutofit fontScale="43000"/>
          </a:bodyPr>
          <a:p>
            <a:pPr>
              <a:lnSpc>
                <a:spcPct val="100000"/>
              </a:lnSpc>
            </a:pPr>
            <a:r>
              <a:rPr b="1" lang="en-US" sz="4000" spc="-1" strike="noStrike" cap="all">
                <a:solidFill>
                  <a:srgbClr val="000000"/>
                </a:solidFill>
                <a:latin typeface="Aharoni"/>
              </a:rPr>
              <a:t> </a:t>
            </a:r>
            <a:r>
              <a:rPr b="1" lang="en-US" sz="4000" spc="-1" strike="noStrike" cap="all">
                <a:solidFill>
                  <a:srgbClr val="000000"/>
                </a:solidFill>
                <a:latin typeface="Aharoni"/>
              </a:rPr>
              <a:t>1914 Personal Effects bag </a:t>
            </a:r>
            <a:br/>
            <a:endParaRPr b="0" lang="en-US" sz="4000" spc="-1" strike="noStrike">
              <a:solidFill>
                <a:srgbClr val="000000"/>
              </a:solidFill>
              <a:latin typeface="Trebuchet MS"/>
            </a:endParaRPr>
          </a:p>
        </p:txBody>
      </p:sp>
      <p:sp>
        <p:nvSpPr>
          <p:cNvPr id="271" name="TextShape 2"/>
          <p:cNvSpPr txBox="1"/>
          <p:nvPr/>
        </p:nvSpPr>
        <p:spPr>
          <a:xfrm>
            <a:off x="304920" y="1752480"/>
            <a:ext cx="3007800" cy="4812840"/>
          </a:xfrm>
          <a:prstGeom prst="rect">
            <a:avLst/>
          </a:prstGeom>
          <a:noFill/>
          <a:ln>
            <a:noFill/>
          </a:ln>
        </p:spPr>
        <p:txBody>
          <a:bodyPr lIns="45720" rIns="0" tIns="0" bIns="0">
            <a:normAutofit fontScale="62000"/>
          </a:bodyPr>
          <a:p>
            <a:pPr algn="ctr">
              <a:lnSpc>
                <a:spcPct val="100000"/>
              </a:lnSpc>
              <a:buClr>
                <a:srgbClr val="000000"/>
              </a:buClr>
              <a:buSzPct val="73000"/>
              <a:buFont typeface="Arial"/>
              <a:buChar char="•"/>
            </a:pPr>
            <a:r>
              <a:rPr b="0" lang="en-US" sz="2000" spc="-1" strike="noStrike">
                <a:solidFill>
                  <a:srgbClr val="000000"/>
                </a:solidFill>
                <a:latin typeface="Trebuchet MS"/>
              </a:rPr>
              <a:t>The bag was returned to </a:t>
            </a:r>
            <a:r>
              <a:rPr b="0" lang="en-US" sz="2000" spc="-1" strike="noStrike">
                <a:solidFill>
                  <a:srgbClr val="000000"/>
                </a:solidFill>
                <a:latin typeface="Trebuchet MS"/>
              </a:rPr>
              <a:t>Jimmy’s family shortly </a:t>
            </a:r>
            <a:r>
              <a:rPr b="0" lang="en-US" sz="2000" spc="-1" strike="noStrike">
                <a:solidFill>
                  <a:srgbClr val="000000"/>
                </a:solidFill>
                <a:latin typeface="Trebuchet MS"/>
              </a:rPr>
              <a:t>after he died in 1917.</a:t>
            </a:r>
            <a:endParaRPr b="0" lang="en-US" sz="2000" spc="-1" strike="noStrike">
              <a:solidFill>
                <a:srgbClr val="000000"/>
              </a:solidFill>
              <a:latin typeface="Trebuchet MS"/>
            </a:endParaRPr>
          </a:p>
          <a:p>
            <a:pPr algn="ctr">
              <a:lnSpc>
                <a:spcPct val="100000"/>
              </a:lnSpc>
              <a:buClr>
                <a:srgbClr val="000000"/>
              </a:buClr>
              <a:buSzPct val="73000"/>
              <a:buFont typeface="Arial"/>
              <a:buChar char="•"/>
            </a:pPr>
            <a:r>
              <a:rPr b="0" lang="en-US" sz="2000" spc="-1" strike="noStrike">
                <a:solidFill>
                  <a:srgbClr val="000000"/>
                </a:solidFill>
                <a:latin typeface="Trebuchet MS"/>
              </a:rPr>
              <a:t> </a:t>
            </a:r>
            <a:r>
              <a:rPr b="0" lang="en-US" sz="2000" spc="-1" strike="noStrike">
                <a:solidFill>
                  <a:srgbClr val="000000"/>
                </a:solidFill>
                <a:latin typeface="Trebuchet MS"/>
              </a:rPr>
              <a:t>Jimmy was one of 10 </a:t>
            </a:r>
            <a:r>
              <a:rPr b="0" lang="en-US" sz="2000" spc="-1" strike="noStrike">
                <a:solidFill>
                  <a:srgbClr val="000000"/>
                </a:solidFill>
                <a:latin typeface="Trebuchet MS"/>
              </a:rPr>
              <a:t>kids, him being the </a:t>
            </a:r>
            <a:r>
              <a:rPr b="0" lang="en-US" sz="2000" spc="-1" strike="noStrike">
                <a:solidFill>
                  <a:srgbClr val="000000"/>
                </a:solidFill>
                <a:latin typeface="Trebuchet MS"/>
              </a:rPr>
              <a:t>eldest, my grandfather </a:t>
            </a:r>
            <a:r>
              <a:rPr b="0" lang="en-US" sz="2000" spc="-1" strike="noStrike">
                <a:solidFill>
                  <a:srgbClr val="000000"/>
                </a:solidFill>
                <a:latin typeface="Trebuchet MS"/>
              </a:rPr>
              <a:t>Don, being the last.</a:t>
            </a:r>
            <a:endParaRPr b="0" lang="en-US" sz="2000" spc="-1" strike="noStrike">
              <a:solidFill>
                <a:srgbClr val="000000"/>
              </a:solidFill>
              <a:latin typeface="Trebuchet MS"/>
            </a:endParaRPr>
          </a:p>
          <a:p>
            <a:pPr algn="ctr">
              <a:lnSpc>
                <a:spcPct val="100000"/>
              </a:lnSpc>
              <a:buClr>
                <a:srgbClr val="000000"/>
              </a:buClr>
              <a:buSzPct val="73000"/>
              <a:buFont typeface="Arial"/>
              <a:buChar char="•"/>
            </a:pPr>
            <a:r>
              <a:rPr b="0" lang="en-US" sz="2000" spc="-1" strike="noStrike">
                <a:solidFill>
                  <a:srgbClr val="000000"/>
                </a:solidFill>
                <a:latin typeface="Trebuchet MS"/>
              </a:rPr>
              <a:t> </a:t>
            </a:r>
            <a:r>
              <a:rPr b="0" lang="en-US" sz="2000" spc="-1" strike="noStrike">
                <a:solidFill>
                  <a:srgbClr val="000000"/>
                </a:solidFill>
                <a:latin typeface="Trebuchet MS"/>
              </a:rPr>
              <a:t>My father acquired the </a:t>
            </a:r>
            <a:r>
              <a:rPr b="0" lang="en-US" sz="2000" spc="-1" strike="noStrike">
                <a:solidFill>
                  <a:srgbClr val="000000"/>
                </a:solidFill>
                <a:latin typeface="Trebuchet MS"/>
              </a:rPr>
              <a:t>bag shortly after August </a:t>
            </a:r>
            <a:r>
              <a:rPr b="0" lang="en-US" sz="2000" spc="-1" strike="noStrike">
                <a:solidFill>
                  <a:srgbClr val="000000"/>
                </a:solidFill>
                <a:latin typeface="Trebuchet MS"/>
              </a:rPr>
              <a:t>of 2007, after my </a:t>
            </a:r>
            <a:r>
              <a:rPr b="0" lang="en-US" sz="2000" spc="-1" strike="noStrike">
                <a:solidFill>
                  <a:srgbClr val="000000"/>
                </a:solidFill>
                <a:latin typeface="Trebuchet MS"/>
              </a:rPr>
              <a:t>grandfather had passed.</a:t>
            </a:r>
            <a:endParaRPr b="0" lang="en-US" sz="2000" spc="-1" strike="noStrike">
              <a:solidFill>
                <a:srgbClr val="000000"/>
              </a:solidFill>
              <a:latin typeface="Trebuchet MS"/>
            </a:endParaRPr>
          </a:p>
          <a:p>
            <a:pPr algn="ctr">
              <a:lnSpc>
                <a:spcPct val="100000"/>
              </a:lnSpc>
              <a:buClr>
                <a:srgbClr val="000000"/>
              </a:buClr>
              <a:buSzPct val="73000"/>
              <a:buFont typeface="Arial"/>
              <a:buChar char="•"/>
            </a:pPr>
            <a:r>
              <a:rPr b="0" lang="en-US" sz="2000" spc="-1" strike="noStrike">
                <a:solidFill>
                  <a:srgbClr val="000000"/>
                </a:solidFill>
                <a:latin typeface="Trebuchet MS"/>
              </a:rPr>
              <a:t> </a:t>
            </a:r>
            <a:r>
              <a:rPr b="0" lang="en-US" sz="2000" spc="-1" strike="noStrike">
                <a:solidFill>
                  <a:srgbClr val="000000"/>
                </a:solidFill>
                <a:latin typeface="Trebuchet MS"/>
              </a:rPr>
              <a:t>Items most likely lasted </a:t>
            </a:r>
            <a:r>
              <a:rPr b="0" lang="en-US" sz="2000" spc="-1" strike="noStrike">
                <a:solidFill>
                  <a:srgbClr val="000000"/>
                </a:solidFill>
                <a:latin typeface="Trebuchet MS"/>
              </a:rPr>
              <a:t>so long because the </a:t>
            </a:r>
            <a:r>
              <a:rPr b="0" lang="en-US" sz="2000" spc="-1" strike="noStrike">
                <a:solidFill>
                  <a:srgbClr val="000000"/>
                </a:solidFill>
                <a:latin typeface="Trebuchet MS"/>
              </a:rPr>
              <a:t>other family members </a:t>
            </a:r>
            <a:r>
              <a:rPr b="0" lang="en-US" sz="2000" spc="-1" strike="noStrike">
                <a:solidFill>
                  <a:srgbClr val="000000"/>
                </a:solidFill>
                <a:latin typeface="Trebuchet MS"/>
              </a:rPr>
              <a:t>had probably just stuck </a:t>
            </a:r>
            <a:r>
              <a:rPr b="0" lang="en-US" sz="2000" spc="-1" strike="noStrike">
                <a:solidFill>
                  <a:srgbClr val="000000"/>
                </a:solidFill>
                <a:latin typeface="Trebuchet MS"/>
              </a:rPr>
              <a:t>them in drawer or desk </a:t>
            </a:r>
            <a:r>
              <a:rPr b="0" lang="en-US" sz="2000" spc="-1" strike="noStrike">
                <a:solidFill>
                  <a:srgbClr val="000000"/>
                </a:solidFill>
                <a:latin typeface="Trebuchet MS"/>
              </a:rPr>
              <a:t>all those past years and </a:t>
            </a:r>
            <a:r>
              <a:rPr b="0" lang="en-US" sz="2000" spc="-1" strike="noStrike">
                <a:solidFill>
                  <a:srgbClr val="000000"/>
                </a:solidFill>
                <a:latin typeface="Trebuchet MS"/>
              </a:rPr>
              <a:t>forgotten about them </a:t>
            </a:r>
            <a:endParaRPr b="0" lang="en-US" sz="2000" spc="-1" strike="noStrike">
              <a:solidFill>
                <a:srgbClr val="000000"/>
              </a:solidFill>
              <a:latin typeface="Trebuchet MS"/>
            </a:endParaRPr>
          </a:p>
          <a:p>
            <a:pPr>
              <a:lnSpc>
                <a:spcPct val="100000"/>
              </a:lnSpc>
              <a:tabLst>
                <a:tab algn="l" pos="0"/>
              </a:tabLst>
            </a:pPr>
            <a:endParaRPr b="0" lang="en-US" sz="2000" spc="-1" strike="noStrike">
              <a:solidFill>
                <a:srgbClr val="000000"/>
              </a:solidFill>
              <a:latin typeface="Trebuchet MS"/>
            </a:endParaRPr>
          </a:p>
        </p:txBody>
      </p:sp>
      <p:pic>
        <p:nvPicPr>
          <p:cNvPr id="272" name="Picture 2" descr=""/>
          <p:cNvPicPr/>
          <p:nvPr/>
        </p:nvPicPr>
        <p:blipFill>
          <a:blip r:embed="rId1"/>
          <a:stretch/>
        </p:blipFill>
        <p:spPr>
          <a:xfrm rot="5397000">
            <a:off x="4543920" y="670320"/>
            <a:ext cx="3164760" cy="2374560"/>
          </a:xfrm>
          <a:prstGeom prst="rect">
            <a:avLst/>
          </a:prstGeom>
          <a:ln cap="rnd"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
        <p:nvSpPr>
          <p:cNvPr id="273" name="CustomShape 3"/>
          <p:cNvSpPr/>
          <p:nvPr/>
        </p:nvSpPr>
        <p:spPr>
          <a:xfrm>
            <a:off x="3749040" y="3597120"/>
            <a:ext cx="4114440" cy="28951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400" spc="-1" strike="noStrike" u="sng">
                <a:solidFill>
                  <a:srgbClr val="000000"/>
                </a:solidFill>
                <a:uFillTx/>
                <a:latin typeface="Trebuchet MS"/>
              </a:rPr>
              <a:t>WHO IS JIMMY?</a:t>
            </a:r>
            <a:endParaRPr b="0" lang="en-US" sz="2400" spc="-1" strike="noStrike">
              <a:latin typeface="Arial"/>
            </a:endParaRPr>
          </a:p>
          <a:p>
            <a:pPr algn="ctr">
              <a:lnSpc>
                <a:spcPct val="100000"/>
              </a:lnSpc>
            </a:pPr>
            <a:r>
              <a:rPr b="0" lang="en-US" sz="2000" spc="-1" strike="noStrike">
                <a:solidFill>
                  <a:srgbClr val="000000"/>
                </a:solidFill>
                <a:latin typeface="Trebuchet MS"/>
              </a:rPr>
              <a:t>My Great uncle Jimmy Burns, on my dad Mike’s side, who left for the army at 18 years old, in the beginning of World War One. </a:t>
            </a:r>
            <a:endParaRPr b="0" lang="en-US" sz="2000" spc="-1" strike="noStrike">
              <a:latin typeface="Arial"/>
            </a:endParaRPr>
          </a:p>
          <a:p>
            <a:pPr algn="ctr">
              <a:lnSpc>
                <a:spcPct val="100000"/>
              </a:lnSpc>
            </a:pPr>
            <a:r>
              <a:rPr b="0" lang="en-US" sz="2000" spc="-1" strike="noStrike">
                <a:solidFill>
                  <a:srgbClr val="000000"/>
                </a:solidFill>
                <a:latin typeface="Trebuchet MS"/>
              </a:rPr>
              <a:t>Unfortunately, Jimmy was killed just 6 days before the war ended in 1917</a:t>
            </a:r>
            <a:endParaRPr b="0" lang="en-US" sz="2000" spc="-1" strike="noStrike">
              <a:latin typeface="Arial"/>
            </a:endParaRPr>
          </a:p>
        </p:txBody>
      </p:sp>
      <p:sp>
        <p:nvSpPr>
          <p:cNvPr id="274" name="CustomShape 4"/>
          <p:cNvSpPr/>
          <p:nvPr/>
        </p:nvSpPr>
        <p:spPr>
          <a:xfrm>
            <a:off x="219240" y="1157040"/>
            <a:ext cx="3304440" cy="426960"/>
          </a:xfrm>
          <a:prstGeom prst="rect">
            <a:avLst/>
          </a:prstGeom>
          <a:noFill/>
          <a:ln>
            <a:noFill/>
          </a:ln>
          <a:scene3d>
            <a:camera prst="orthographicFront"/>
            <a:lightRig dir="tl" rig="flat">
              <a:rot lat="0" lon="0" rev="6600000"/>
            </a:lightRig>
          </a:scene3d>
        </p:spPr>
        <p:style>
          <a:lnRef idx="0"/>
          <a:fillRef idx="0"/>
          <a:effectRef idx="0"/>
          <a:fontRef idx="minor"/>
        </p:style>
        <p:txBody>
          <a:bodyPr>
            <a:spAutoFit/>
          </a:bodyPr>
          <a:p>
            <a:pPr algn="ctr">
              <a:lnSpc>
                <a:spcPct val="100000"/>
              </a:lnSpc>
            </a:pPr>
            <a:r>
              <a:rPr b="1" i="1" lang="en-US" sz="2200" spc="-1" strike="noStrike">
                <a:solidFill>
                  <a:srgbClr val="000000"/>
                </a:solidFill>
                <a:latin typeface="Pupcat"/>
              </a:rPr>
              <a:t>Jimmy</a:t>
            </a:r>
            <a:r>
              <a:rPr b="1" i="1" lang="en-US" sz="2200" spc="-1" strike="noStrike">
                <a:solidFill>
                  <a:srgbClr val="000000"/>
                </a:solidFill>
                <a:latin typeface="Pupcat"/>
              </a:rPr>
              <a:t> Burns</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48484"/>
            </a:gs>
            <a:gs pos="100000">
              <a:srgbClr val="000000"/>
            </a:gs>
          </a:gsLst>
          <a:path path="circle">
            <a:fillToRect l="50000" t="50000" r="50000" b="50000"/>
          </a:path>
        </a:gradFill>
      </p:bgPr>
    </p:bg>
    <p:spTree>
      <p:nvGrpSpPr>
        <p:cNvPr id="1" name=""/>
        <p:cNvGrpSpPr/>
        <p:nvPr/>
      </p:nvGrpSpPr>
      <p:grpSpPr>
        <a:xfrm>
          <a:off x="0" y="0"/>
          <a:ext cx="0" cy="0"/>
          <a:chOff x="0" y="0"/>
          <a:chExt cx="0" cy="0"/>
        </a:xfrm>
      </p:grpSpPr>
      <p:sp>
        <p:nvSpPr>
          <p:cNvPr id="275" name="TextShape 1"/>
          <p:cNvSpPr txBox="1"/>
          <p:nvPr/>
        </p:nvSpPr>
        <p:spPr>
          <a:xfrm>
            <a:off x="457200" y="228600"/>
            <a:ext cx="5897520" cy="1173240"/>
          </a:xfrm>
          <a:prstGeom prst="rect">
            <a:avLst/>
          </a:prstGeom>
          <a:noFill/>
          <a:ln>
            <a:noFill/>
          </a:ln>
        </p:spPr>
        <p:txBody>
          <a:bodyPr lIns="45720" rIns="45720" tIns="0" bIns="0" anchor="b">
            <a:normAutofit/>
          </a:bodyPr>
          <a:p>
            <a:pPr>
              <a:lnSpc>
                <a:spcPct val="100000"/>
              </a:lnSpc>
            </a:pPr>
            <a:r>
              <a:rPr b="1" lang="en-US" sz="3800" spc="-1" strike="noStrike" cap="all">
                <a:solidFill>
                  <a:srgbClr val="ececec"/>
                </a:solidFill>
                <a:latin typeface="Trebuchet MS"/>
              </a:rPr>
              <a:t>The bag and its contents</a:t>
            </a:r>
            <a:endParaRPr b="0" lang="en-US" sz="3800" spc="-1" strike="noStrike">
              <a:solidFill>
                <a:srgbClr val="000000"/>
              </a:solidFill>
              <a:latin typeface="Trebuchet MS"/>
            </a:endParaRPr>
          </a:p>
        </p:txBody>
      </p:sp>
      <p:sp>
        <p:nvSpPr>
          <p:cNvPr id="276" name="TextShape 2"/>
          <p:cNvSpPr txBox="1"/>
          <p:nvPr/>
        </p:nvSpPr>
        <p:spPr>
          <a:xfrm>
            <a:off x="380880" y="1752480"/>
            <a:ext cx="3520080" cy="4647960"/>
          </a:xfrm>
          <a:prstGeom prst="rect">
            <a:avLst/>
          </a:prstGeom>
          <a:noFill/>
          <a:ln w="12600">
            <a:noFill/>
          </a:ln>
        </p:spPr>
        <p:txBody>
          <a:bodyPr lIns="90000" rIns="90000" tIns="45000" bIns="45000" anchor="ctr">
            <a:noAutofit/>
          </a:bodyPr>
          <a:p>
            <a:pPr algn="ctr">
              <a:lnSpc>
                <a:spcPct val="100000"/>
              </a:lnSpc>
              <a:spcBef>
                <a:spcPts val="601"/>
              </a:spcBef>
              <a:buClr>
                <a:srgbClr val="f8f8f8"/>
              </a:buClr>
              <a:buSzPct val="73000"/>
              <a:buFont typeface="Arial"/>
              <a:buChar char="•"/>
            </a:pPr>
            <a:r>
              <a:rPr b="1" lang="en-US" sz="1800" spc="-1" strike="noStrike">
                <a:solidFill>
                  <a:srgbClr val="f8f8f8"/>
                </a:solidFill>
                <a:latin typeface="Trebuchet MS"/>
              </a:rPr>
              <a:t>Small bag, presumably made out of cotton</a:t>
            </a:r>
            <a:endParaRPr b="0" lang="en-US" sz="1800" spc="-1" strike="noStrike">
              <a:solidFill>
                <a:srgbClr val="000000"/>
              </a:solidFill>
              <a:latin typeface="Trebuchet MS"/>
            </a:endParaRPr>
          </a:p>
          <a:p>
            <a:pPr algn="ctr">
              <a:lnSpc>
                <a:spcPct val="100000"/>
              </a:lnSpc>
              <a:spcBef>
                <a:spcPts val="601"/>
              </a:spcBef>
              <a:buClr>
                <a:srgbClr val="f8f8f8"/>
              </a:buClr>
              <a:buSzPct val="73000"/>
              <a:buFont typeface="Arial"/>
              <a:buChar char="•"/>
            </a:pPr>
            <a:r>
              <a:rPr b="1" lang="en-US" sz="1800" spc="-1" strike="noStrike">
                <a:solidFill>
                  <a:srgbClr val="f8f8f8"/>
                </a:solidFill>
                <a:latin typeface="Trebuchet MS"/>
              </a:rPr>
              <a:t> </a:t>
            </a:r>
            <a:r>
              <a:rPr b="1" lang="en-US" sz="1800" spc="-1" strike="noStrike">
                <a:solidFill>
                  <a:srgbClr val="f8f8f8"/>
                </a:solidFill>
                <a:latin typeface="Trebuchet MS"/>
              </a:rPr>
              <a:t>Dirty with rust stains, speckled in fabric discoloration and quite faded. </a:t>
            </a:r>
            <a:endParaRPr b="0" lang="en-US" sz="1800" spc="-1" strike="noStrike">
              <a:solidFill>
                <a:srgbClr val="000000"/>
              </a:solidFill>
              <a:latin typeface="Trebuchet MS"/>
            </a:endParaRPr>
          </a:p>
          <a:p>
            <a:pPr algn="ctr">
              <a:lnSpc>
                <a:spcPct val="100000"/>
              </a:lnSpc>
              <a:spcBef>
                <a:spcPts val="601"/>
              </a:spcBef>
              <a:buClr>
                <a:srgbClr val="f8f8f8"/>
              </a:buClr>
              <a:buSzPct val="73000"/>
              <a:buFont typeface="Arial"/>
              <a:buChar char="•"/>
            </a:pPr>
            <a:r>
              <a:rPr b="1" lang="en-US" sz="1800" spc="-1" strike="noStrike">
                <a:solidFill>
                  <a:srgbClr val="f8f8f8"/>
                </a:solidFill>
                <a:latin typeface="Trebuchet MS"/>
              </a:rPr>
              <a:t>Soft, and although littered with dirt and rust stains, in good condition and shape. </a:t>
            </a:r>
            <a:endParaRPr b="0" lang="en-US" sz="1800" spc="-1" strike="noStrike">
              <a:solidFill>
                <a:srgbClr val="000000"/>
              </a:solidFill>
              <a:latin typeface="Trebuchet MS"/>
            </a:endParaRPr>
          </a:p>
          <a:p>
            <a:pPr algn="ctr">
              <a:lnSpc>
                <a:spcPct val="100000"/>
              </a:lnSpc>
              <a:spcBef>
                <a:spcPts val="601"/>
              </a:spcBef>
              <a:buClr>
                <a:srgbClr val="f8f8f8"/>
              </a:buClr>
              <a:buSzPct val="73000"/>
              <a:buFont typeface="Arial"/>
              <a:buChar char="•"/>
            </a:pPr>
            <a:r>
              <a:rPr b="1" lang="en-US" sz="1800" spc="-1" strike="noStrike">
                <a:solidFill>
                  <a:srgbClr val="f8f8f8"/>
                </a:solidFill>
                <a:latin typeface="Trebuchet MS"/>
              </a:rPr>
              <a:t>The bag had thin light blue and grey vertical stripes, </a:t>
            </a:r>
            <a:endParaRPr b="0" lang="en-US" sz="1800" spc="-1" strike="noStrike">
              <a:solidFill>
                <a:srgbClr val="000000"/>
              </a:solidFill>
              <a:latin typeface="Trebuchet MS"/>
            </a:endParaRPr>
          </a:p>
          <a:p>
            <a:pPr algn="ctr">
              <a:lnSpc>
                <a:spcPct val="100000"/>
              </a:lnSpc>
              <a:spcBef>
                <a:spcPts val="601"/>
              </a:spcBef>
              <a:buClr>
                <a:srgbClr val="f8f8f8"/>
              </a:buClr>
              <a:buSzPct val="73000"/>
              <a:buFont typeface="Arial"/>
              <a:buChar char="•"/>
            </a:pPr>
            <a:r>
              <a:rPr b="1" lang="en-US" sz="1800" spc="-1" strike="noStrike">
                <a:solidFill>
                  <a:srgbClr val="f8f8f8"/>
                </a:solidFill>
                <a:latin typeface="Trebuchet MS"/>
              </a:rPr>
              <a:t>Purpose was to hold soldiers “personal effects”, or treasured items that a solider keeps near to him while he is off at war. </a:t>
            </a:r>
            <a:endParaRPr b="0" lang="en-US" sz="1800" spc="-1" strike="noStrike">
              <a:solidFill>
                <a:srgbClr val="000000"/>
              </a:solidFill>
              <a:latin typeface="Trebuchet MS"/>
            </a:endParaRPr>
          </a:p>
        </p:txBody>
      </p:sp>
      <p:sp>
        <p:nvSpPr>
          <p:cNvPr id="277" name="TextShape 3"/>
          <p:cNvSpPr txBox="1"/>
          <p:nvPr/>
        </p:nvSpPr>
        <p:spPr>
          <a:xfrm>
            <a:off x="4267080" y="1828800"/>
            <a:ext cx="3520080" cy="4571640"/>
          </a:xfrm>
          <a:prstGeom prst="rect">
            <a:avLst/>
          </a:prstGeom>
          <a:noFill/>
          <a:ln>
            <a:noFill/>
          </a:ln>
        </p:spPr>
        <p:txBody>
          <a:bodyPr lIns="90000" rIns="90000" tIns="45000" bIns="45000">
            <a:normAutofit fontScale="74000"/>
          </a:bodyPr>
          <a:p>
            <a:pPr marL="274320" indent="-273960" algn="ctr">
              <a:lnSpc>
                <a:spcPct val="100000"/>
              </a:lnSpc>
              <a:spcBef>
                <a:spcPts val="601"/>
              </a:spcBef>
              <a:buClr>
                <a:srgbClr val="f8f8f8"/>
              </a:buClr>
              <a:buSzPct val="73000"/>
              <a:buFont typeface="Arial"/>
              <a:buChar char="•"/>
            </a:pPr>
            <a:r>
              <a:rPr b="0" lang="en-US" sz="2000" spc="-1" strike="noStrike">
                <a:solidFill>
                  <a:srgbClr val="ffffff"/>
                </a:solidFill>
                <a:latin typeface="Trebuchet MS"/>
              </a:rPr>
              <a:t>These may have been the only items that separated him personally from every other solider, considering that everything dispensed to soldiers was standard issue. </a:t>
            </a:r>
            <a:endParaRPr b="0" lang="en-US" sz="2000" spc="-1" strike="noStrike">
              <a:solidFill>
                <a:srgbClr val="000000"/>
              </a:solidFill>
              <a:latin typeface="Trebuchet MS"/>
            </a:endParaRPr>
          </a:p>
          <a:p>
            <a:pPr marL="274320" indent="-273960" algn="ctr">
              <a:lnSpc>
                <a:spcPct val="100000"/>
              </a:lnSpc>
              <a:spcBef>
                <a:spcPts val="601"/>
              </a:spcBef>
              <a:buClr>
                <a:srgbClr val="f8f8f8"/>
              </a:buClr>
              <a:buSzPct val="73000"/>
              <a:buFont typeface="Arial"/>
              <a:buChar char="•"/>
            </a:pPr>
            <a:r>
              <a:rPr b="0" lang="en-US" sz="2000" spc="-1" strike="noStrike">
                <a:solidFill>
                  <a:srgbClr val="ffffff"/>
                </a:solidFill>
                <a:latin typeface="Trebuchet MS"/>
              </a:rPr>
              <a:t>In this case, his effects were still intact, the bag held a small book of Paris postcards, a sewing kit, identification tag, catholic prayer book, razor and case, and a single stamp </a:t>
            </a:r>
            <a:endParaRPr b="0" lang="en-US" sz="2000" spc="-1" strike="noStrike">
              <a:solidFill>
                <a:srgbClr val="000000"/>
              </a:solidFill>
              <a:latin typeface="Trebuchet MS"/>
            </a:endParaRPr>
          </a:p>
          <a:p>
            <a:pPr>
              <a:lnSpc>
                <a:spcPct val="100000"/>
              </a:lnSpc>
              <a:spcBef>
                <a:spcPts val="601"/>
              </a:spcBef>
            </a:pPr>
            <a:endParaRPr b="0" lang="en-US" sz="2000" spc="-1" strike="noStrike">
              <a:solidFill>
                <a:srgbClr val="000000"/>
              </a:solidFill>
              <a:latin typeface="Trebuchet M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48484"/>
            </a:gs>
            <a:gs pos="100000">
              <a:srgbClr val="000000"/>
            </a:gs>
          </a:gsLst>
          <a:path path="circle">
            <a:fillToRect l="50000" t="50000" r="50000" b="50000"/>
          </a:path>
        </a:gradFill>
      </p:bgPr>
    </p:bg>
    <p:spTree>
      <p:nvGrpSpPr>
        <p:cNvPr id="1" name=""/>
        <p:cNvGrpSpPr/>
        <p:nvPr/>
      </p:nvGrpSpPr>
      <p:grpSpPr>
        <a:xfrm>
          <a:off x="0" y="0"/>
          <a:ext cx="0" cy="0"/>
          <a:chOff x="0" y="0"/>
          <a:chExt cx="0" cy="0"/>
        </a:xfrm>
      </p:grpSpPr>
      <p:sp>
        <p:nvSpPr>
          <p:cNvPr id="278" name="CustomShape 1"/>
          <p:cNvSpPr/>
          <p:nvPr/>
        </p:nvSpPr>
        <p:spPr>
          <a:xfrm rot="21147000">
            <a:off x="704880" y="1330920"/>
            <a:ext cx="4068720" cy="363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262626"/>
                </a:solidFill>
                <a:latin typeface="Boopee"/>
              </a:rPr>
              <a:t>How </a:t>
            </a:r>
            <a:r>
              <a:rPr b="0" lang="en-US" sz="1800" spc="-1" strike="noStrike">
                <a:solidFill>
                  <a:srgbClr val="262626"/>
                </a:solidFill>
                <a:latin typeface="Boopee"/>
              </a:rPr>
              <a:t>did</a:t>
            </a:r>
            <a:r>
              <a:rPr b="0" lang="en-US" sz="1800" spc="-1" strike="noStrike">
                <a:solidFill>
                  <a:srgbClr val="262626"/>
                </a:solidFill>
                <a:latin typeface="Boopee"/>
              </a:rPr>
              <a:t> it get to my family?</a:t>
            </a:r>
            <a:endParaRPr b="0" lang="en-US" sz="1800" spc="-1" strike="noStrike">
              <a:latin typeface="Arial"/>
            </a:endParaRPr>
          </a:p>
        </p:txBody>
      </p:sp>
      <p:sp>
        <p:nvSpPr>
          <p:cNvPr id="279" name="CustomShape 2"/>
          <p:cNvSpPr/>
          <p:nvPr/>
        </p:nvSpPr>
        <p:spPr>
          <a:xfrm rot="21166200">
            <a:off x="736920" y="1613880"/>
            <a:ext cx="4057920" cy="3253320"/>
          </a:xfrm>
          <a:prstGeom prst="rect">
            <a:avLst/>
          </a:prstGeom>
          <a:noFill/>
          <a:ln>
            <a:noFill/>
          </a:ln>
        </p:spPr>
        <p:style>
          <a:lnRef idx="0"/>
          <a:fillRef idx="0"/>
          <a:effectRef idx="0"/>
          <a:fontRef idx="minor"/>
        </p:style>
        <p:txBody>
          <a:bodyPr lIns="90000" rIns="90000" tIns="45000" bIns="45000">
            <a:spAutoFit/>
          </a:bodyPr>
          <a:p>
            <a:pPr indent="-216000" algn="ctr">
              <a:lnSpc>
                <a:spcPct val="100000"/>
              </a:lnSpc>
              <a:buClr>
                <a:srgbClr val="000000"/>
              </a:buClr>
              <a:buFont typeface="Arial"/>
              <a:buChar char="•"/>
            </a:pPr>
            <a:r>
              <a:rPr b="0" lang="en-US" sz="1600" spc="-1" strike="noStrike">
                <a:solidFill>
                  <a:srgbClr val="000000"/>
                </a:solidFill>
                <a:latin typeface="Trebuchet MS"/>
              </a:rPr>
              <a:t>The bag was returned to Jimmy’s </a:t>
            </a:r>
            <a:r>
              <a:rPr b="0" lang="en-US" sz="1600" spc="-1" strike="noStrike">
                <a:solidFill>
                  <a:srgbClr val="000000"/>
                </a:solidFill>
                <a:latin typeface="Trebuchet MS"/>
              </a:rPr>
              <a:t>family shortly after he died. </a:t>
            </a:r>
            <a:endParaRPr b="0" lang="en-US" sz="1600" spc="-1" strike="noStrike">
              <a:latin typeface="Arial"/>
            </a:endParaRPr>
          </a:p>
          <a:p>
            <a:pPr indent="-216000" algn="ctr">
              <a:lnSpc>
                <a:spcPct val="100000"/>
              </a:lnSpc>
              <a:buClr>
                <a:srgbClr val="000000"/>
              </a:buClr>
              <a:buFont typeface="Arial"/>
              <a:buChar char="•"/>
            </a:pPr>
            <a:r>
              <a:rPr b="0" lang="en-US" sz="1600" spc="-1" strike="noStrike">
                <a:solidFill>
                  <a:srgbClr val="000000"/>
                </a:solidFill>
                <a:latin typeface="Trebuchet MS"/>
              </a:rPr>
              <a:t>Eventually made its way back to Don, </a:t>
            </a:r>
            <a:r>
              <a:rPr b="0" lang="en-US" sz="1600" spc="-1" strike="noStrike">
                <a:solidFill>
                  <a:srgbClr val="000000"/>
                </a:solidFill>
                <a:latin typeface="Trebuchet MS"/>
              </a:rPr>
              <a:t>who was the youngest of 10 kids.</a:t>
            </a:r>
            <a:endParaRPr b="0" lang="en-US" sz="1600" spc="-1" strike="noStrike">
              <a:latin typeface="Arial"/>
            </a:endParaRPr>
          </a:p>
          <a:p>
            <a:pPr indent="-216000" algn="ctr">
              <a:lnSpc>
                <a:spcPct val="100000"/>
              </a:lnSpc>
              <a:buClr>
                <a:srgbClr val="000000"/>
              </a:buClr>
              <a:buFont typeface="Arial"/>
              <a:buChar char="•"/>
            </a:pPr>
            <a:r>
              <a:rPr b="0" lang="en-US" sz="1600" spc="-1" strike="noStrike">
                <a:solidFill>
                  <a:srgbClr val="000000"/>
                </a:solidFill>
                <a:latin typeface="Trebuchet MS"/>
              </a:rPr>
              <a:t>Mike Burns, (My dad) acquired the </a:t>
            </a:r>
            <a:r>
              <a:rPr b="0" lang="en-US" sz="1600" spc="-1" strike="noStrike">
                <a:solidFill>
                  <a:srgbClr val="000000"/>
                </a:solidFill>
                <a:latin typeface="Trebuchet MS"/>
              </a:rPr>
              <a:t>box in 2007 after Don passed.</a:t>
            </a:r>
            <a:endParaRPr b="0" lang="en-US" sz="1600" spc="-1" strike="noStrike">
              <a:latin typeface="Arial"/>
            </a:endParaRPr>
          </a:p>
          <a:p>
            <a:pPr marL="216000" indent="-216000">
              <a:buClr>
                <a:srgbClr val="000000"/>
              </a:buClr>
              <a:buSzPct val="45000"/>
              <a:buFont typeface="Wingdings" charset="2"/>
              <a:buChar char=""/>
            </a:pPr>
            <a:r>
              <a:rPr b="0" lang="en-US" sz="1600" spc="-1" strike="noStrike">
                <a:solidFill>
                  <a:srgbClr val="000000"/>
                </a:solidFill>
                <a:latin typeface="Trebuchet MS"/>
              </a:rPr>
              <a:t>Everything was kept well preserved, </a:t>
            </a:r>
            <a:r>
              <a:rPr b="0" lang="en-US" sz="1600" spc="-1" strike="noStrike">
                <a:solidFill>
                  <a:srgbClr val="000000"/>
                </a:solidFill>
                <a:latin typeface="Trebuchet MS"/>
              </a:rPr>
              <a:t>and included items such as letters, </a:t>
            </a:r>
            <a:r>
              <a:rPr b="0" lang="en-US" sz="1600" spc="-1" strike="noStrike">
                <a:solidFill>
                  <a:srgbClr val="000000"/>
                </a:solidFill>
                <a:latin typeface="Trebuchet MS"/>
              </a:rPr>
              <a:t>pictures, photo albums, cards, </a:t>
            </a:r>
            <a:r>
              <a:rPr b="0" lang="en-US" sz="1600" spc="-1" strike="noStrike">
                <a:solidFill>
                  <a:srgbClr val="000000"/>
                </a:solidFill>
                <a:latin typeface="Trebuchet MS"/>
              </a:rPr>
              <a:t>paper items, and other memorabilia </a:t>
            </a:r>
            <a:r>
              <a:rPr b="0" lang="en-US" sz="1600" spc="-1" strike="noStrike">
                <a:solidFill>
                  <a:srgbClr val="000000"/>
                </a:solidFill>
                <a:latin typeface="Trebuchet MS"/>
              </a:rPr>
              <a:t>belonging to my family during and </a:t>
            </a:r>
            <a:r>
              <a:rPr b="0" lang="en-US" sz="1600" spc="-1" strike="noStrike">
                <a:solidFill>
                  <a:srgbClr val="000000"/>
                </a:solidFill>
                <a:latin typeface="Trebuchet MS"/>
              </a:rPr>
              <a:t>after the </a:t>
            </a:r>
            <a:r>
              <a:rPr b="0" lang="en-US" sz="1600" spc="-1" strike="noStrike">
                <a:latin typeface="Arial"/>
              </a:rPr>
              <a:t>war</a:t>
            </a:r>
            <a:endParaRPr b="0" lang="en-US" sz="1600" spc="-1" strike="noStrike">
              <a:latin typeface="Arial"/>
            </a:endParaRPr>
          </a:p>
        </p:txBody>
      </p:sp>
      <p:pic>
        <p:nvPicPr>
          <p:cNvPr id="280" name="Picture 8" descr="FAM1x.JPG"/>
          <p:cNvPicPr/>
          <p:nvPr/>
        </p:nvPicPr>
        <p:blipFill>
          <a:blip r:embed="rId1"/>
          <a:stretch/>
        </p:blipFill>
        <p:spPr>
          <a:xfrm>
            <a:off x="5181480" y="990720"/>
            <a:ext cx="3704760" cy="5181120"/>
          </a:xfrm>
          <a:prstGeom prst="rect">
            <a:avLst/>
          </a:prstGeom>
          <a:ln>
            <a:noFill/>
          </a:ln>
        </p:spPr>
      </p:pic>
      <p:sp>
        <p:nvSpPr>
          <p:cNvPr id="281" name="CustomShape 3"/>
          <p:cNvSpPr/>
          <p:nvPr/>
        </p:nvSpPr>
        <p:spPr>
          <a:xfrm rot="21166200">
            <a:off x="838440" y="1559880"/>
            <a:ext cx="4057920" cy="341028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2" name="Picture 3" descr=""/>
          <p:cNvPicPr/>
          <p:nvPr/>
        </p:nvPicPr>
        <p:blipFill>
          <a:blip r:embed="rId1">
            <a:lum contrast="40000"/>
          </a:blip>
          <a:srcRect l="4512" t="0" r="0" b="5562"/>
          <a:stretch/>
        </p:blipFill>
        <p:spPr>
          <a:xfrm rot="5400000">
            <a:off x="3644280" y="1415160"/>
            <a:ext cx="5930640" cy="4399200"/>
          </a:xfrm>
          <a:prstGeom prst="rect">
            <a:avLst/>
          </a:prstGeom>
          <a:ln cap="sq" w="8892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283" name="Picture 2" descr=""/>
          <p:cNvPicPr/>
          <p:nvPr/>
        </p:nvPicPr>
        <p:blipFill>
          <a:blip r:embed="rId2">
            <a:lum contrast="40000"/>
          </a:blip>
          <a:srcRect l="0" t="18881" r="0" b="3532"/>
          <a:stretch/>
        </p:blipFill>
        <p:spPr>
          <a:xfrm>
            <a:off x="152280" y="2590920"/>
            <a:ext cx="4033080" cy="2346840"/>
          </a:xfrm>
          <a:prstGeom prst="rect">
            <a:avLst/>
          </a:prstGeom>
          <a:ln cap="sq" w="8892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284" name="CustomShape 1"/>
          <p:cNvSpPr/>
          <p:nvPr/>
        </p:nvSpPr>
        <p:spPr>
          <a:xfrm>
            <a:off x="-127800" y="5487840"/>
            <a:ext cx="478620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000000"/>
                </a:solidFill>
                <a:latin typeface="Boopee"/>
              </a:rPr>
              <a:t>Letters from Jimmy to his family</a:t>
            </a:r>
            <a:endParaRPr b="0" lang="en-US" sz="2400" spc="-1" strike="noStrike">
              <a:latin typeface="Arial"/>
            </a:endParaRPr>
          </a:p>
        </p:txBody>
      </p:sp>
      <p:sp>
        <p:nvSpPr>
          <p:cNvPr id="285" name="CustomShape 2"/>
          <p:cNvSpPr/>
          <p:nvPr/>
        </p:nvSpPr>
        <p:spPr>
          <a:xfrm>
            <a:off x="548640" y="640080"/>
            <a:ext cx="594684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Boopee"/>
              </a:rPr>
              <a:t>The last letter, 1918</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457200" y="320040"/>
            <a:ext cx="7238520" cy="1142640"/>
          </a:xfrm>
          <a:prstGeom prst="rect">
            <a:avLst/>
          </a:prstGeom>
          <a:noFill/>
          <a:ln>
            <a:noFill/>
          </a:ln>
        </p:spPr>
        <p:txBody>
          <a:bodyPr lIns="45720" rIns="45720" tIns="0" bIns="0" anchor="b">
            <a:noAutofit/>
          </a:bodyPr>
          <a:p>
            <a:pPr>
              <a:lnSpc>
                <a:spcPct val="100000"/>
              </a:lnSpc>
            </a:pPr>
            <a:r>
              <a:rPr b="1" lang="en-US" sz="3800" spc="-1" strike="noStrike" cap="all">
                <a:solidFill>
                  <a:srgbClr val="ececec"/>
                </a:solidFill>
                <a:latin typeface="Trebuchet MS"/>
              </a:rPr>
              <a:t>Timeline</a:t>
            </a:r>
            <a:endParaRPr b="0" lang="en-US" sz="3800" spc="-1" strike="noStrike">
              <a:solidFill>
                <a:srgbClr val="000000"/>
              </a:solidFill>
              <a:latin typeface="Trebuchet MS"/>
            </a:endParaRPr>
          </a:p>
        </p:txBody>
      </p:sp>
      <p:sp>
        <p:nvSpPr>
          <p:cNvPr id="287" name="TextShape 2"/>
          <p:cNvSpPr txBox="1"/>
          <p:nvPr/>
        </p:nvSpPr>
        <p:spPr>
          <a:xfrm>
            <a:off x="457200" y="1609560"/>
            <a:ext cx="7238520" cy="4845960"/>
          </a:xfrm>
          <a:prstGeom prst="rect">
            <a:avLst/>
          </a:prstGeom>
          <a:noFill/>
          <a:ln>
            <a:noFill/>
          </a:ln>
        </p:spPr>
        <p:txBody>
          <a:bodyPr lIns="90000" rIns="90000" tIns="45000" bIns="45000">
            <a:normAutofit fontScale="75000"/>
          </a:bodyPr>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Jimmy- time spent serving the army was limited, gone sometime in February to a training base, trained for about a month or so, then left for battle in England</a:t>
            </a:r>
            <a:endParaRPr b="0" lang="en-US" sz="26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Killed right before the war ended in November </a:t>
            </a:r>
            <a:endParaRPr b="0" lang="en-US" sz="26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Jimmy sent home letters when he went in the army, from his time in Fort Dix to up until he was killed in France near the end of the war. </a:t>
            </a:r>
            <a:endParaRPr b="0" lang="en-US" sz="26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With each letter, my father discovered more and more about Jimmy’s life</a:t>
            </a:r>
            <a:endParaRPr b="0" lang="en-US" sz="2600" spc="-1" strike="noStrike">
              <a:solidFill>
                <a:srgbClr val="000000"/>
              </a:solidFill>
              <a:latin typeface="Trebuchet MS"/>
            </a:endParaRPr>
          </a:p>
          <a:p>
            <a:pPr marL="274320" indent="-273960">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Letters were pieces of a historical puzzle about the family</a:t>
            </a:r>
            <a:endParaRPr b="0" lang="en-US" sz="2600" spc="-1" strike="noStrike">
              <a:solidFill>
                <a:srgbClr val="000000"/>
              </a:solidFill>
              <a:latin typeface="Trebuchet MS"/>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457200" y="457200"/>
            <a:ext cx="7238520" cy="5998320"/>
          </a:xfrm>
          <a:prstGeom prst="rect">
            <a:avLst/>
          </a:prstGeom>
          <a:noFill/>
          <a:ln>
            <a:noFill/>
          </a:ln>
        </p:spPr>
        <p:txBody>
          <a:bodyPr lIns="90000" rIns="90000" tIns="45000" bIns="45000">
            <a:normAutofit fontScale="56000"/>
          </a:bodyPr>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Letters shown a poor light on the state of soldiers in the war. </a:t>
            </a:r>
            <a:endParaRPr b="0" lang="en-US" sz="2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Jimmy had often begged in his letters for his other brothers to reconsider joining the army because of its extremely rough conditions. Jimmy insisted for them to find jobs in Buffalo.</a:t>
            </a:r>
            <a:endParaRPr b="0" lang="en-US" sz="2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Jimmy longed for home with each letter.</a:t>
            </a:r>
            <a:endParaRPr b="0" lang="en-US" sz="2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Letters revealed that before Jimmy went in the army, his other brother Leo, who was in the insurance business, sold him a policy before he left for war.</a:t>
            </a:r>
            <a:endParaRPr b="0" lang="en-US" sz="2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Surprising to my father because he had actually known Leo, (his uncle), but had no knowledge of this transaction</a:t>
            </a:r>
            <a:endParaRPr b="0" lang="en-US" sz="2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After only five or six months in the army, Jimmy got the insurance policy letters.</a:t>
            </a:r>
            <a:endParaRPr b="0" lang="en-US" sz="2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Jimmy wrote home asking if the policy would still pay off if he didn’t survive the war. </a:t>
            </a:r>
            <a:endParaRPr b="0" lang="en-US" sz="2600" spc="-1" strike="noStrike">
              <a:solidFill>
                <a:srgbClr val="000000"/>
              </a:solidFill>
              <a:latin typeface="Trebuchet MS"/>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457200" y="304920"/>
            <a:ext cx="3580920" cy="6150600"/>
          </a:xfrm>
          <a:prstGeom prst="rect">
            <a:avLst/>
          </a:prstGeom>
          <a:noFill/>
          <a:ln>
            <a:noFill/>
          </a:ln>
        </p:spPr>
        <p:txBody>
          <a:bodyPr lIns="90000" rIns="90000" tIns="45000" bIns="45000">
            <a:normAutofit fontScale="78000"/>
          </a:bodyPr>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Jimmy died in battle close to the end of the war, which allowed for the policy to pay off to Jimmy’s father.</a:t>
            </a:r>
            <a:endParaRPr b="0" lang="en-US" sz="2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The checks paid about 57$ dollars a month, allowing for a total of about $10,000 over the course of twenty years. </a:t>
            </a:r>
            <a:endParaRPr b="0" lang="en-US" sz="2600" spc="-1" strike="noStrike">
              <a:solidFill>
                <a:srgbClr val="000000"/>
              </a:solidFill>
              <a:latin typeface="Trebuchet MS"/>
            </a:endParaRPr>
          </a:p>
          <a:p>
            <a:pPr marL="274320" indent="-273960" algn="ctr">
              <a:lnSpc>
                <a:spcPct val="100000"/>
              </a:lnSpc>
              <a:spcBef>
                <a:spcPts val="601"/>
              </a:spcBef>
              <a:buClr>
                <a:srgbClr val="000000"/>
              </a:buClr>
              <a:buSzPct val="73000"/>
              <a:buFont typeface="Wingdings 2" charset="2"/>
              <a:buChar char=""/>
            </a:pPr>
            <a:r>
              <a:rPr b="0" lang="en-US" sz="2600" spc="-1" strike="noStrike">
                <a:solidFill>
                  <a:srgbClr val="000000"/>
                </a:solidFill>
                <a:latin typeface="Trebuchet MS"/>
              </a:rPr>
              <a:t>Sufficient amount of extra income for the time period.</a:t>
            </a:r>
            <a:endParaRPr b="0" lang="en-US" sz="2600" spc="-1" strike="noStrike">
              <a:solidFill>
                <a:srgbClr val="000000"/>
              </a:solidFill>
              <a:latin typeface="Trebuchet MS"/>
            </a:endParaRPr>
          </a:p>
          <a:p>
            <a:pPr>
              <a:lnSpc>
                <a:spcPct val="100000"/>
              </a:lnSpc>
              <a:spcBef>
                <a:spcPts val="601"/>
              </a:spcBef>
            </a:pPr>
            <a:endParaRPr b="0" lang="en-US" sz="2600" spc="-1" strike="noStrike">
              <a:solidFill>
                <a:srgbClr val="000000"/>
              </a:solidFill>
              <a:latin typeface="Trebuchet MS"/>
            </a:endParaRPr>
          </a:p>
        </p:txBody>
      </p:sp>
      <p:pic>
        <p:nvPicPr>
          <p:cNvPr id="290" name="Picture 3" descr="DSCN0525.jpg"/>
          <p:cNvPicPr/>
          <p:nvPr/>
        </p:nvPicPr>
        <p:blipFill>
          <a:blip r:embed="rId1">
            <a:lum contrast="20000"/>
          </a:blip>
          <a:srcRect l="14552" t="16277" r="3662" b="16990"/>
          <a:stretch/>
        </p:blipFill>
        <p:spPr>
          <a:xfrm>
            <a:off x="3962520" y="1066680"/>
            <a:ext cx="4952520" cy="3030480"/>
          </a:xfrm>
          <a:prstGeom prst="rect">
            <a:avLst/>
          </a:prstGeom>
          <a:ln cap="sq" w="8892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291" name="CustomShape 2"/>
          <p:cNvSpPr/>
          <p:nvPr/>
        </p:nvSpPr>
        <p:spPr>
          <a:xfrm>
            <a:off x="4419720" y="4343400"/>
            <a:ext cx="4495320" cy="1889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000" spc="-1" strike="noStrike">
                <a:solidFill>
                  <a:srgbClr val="000000"/>
                </a:solidFill>
                <a:latin typeface="Trebuchet MS"/>
              </a:rPr>
              <a:t>The checks began to be delivered in about 1920’s, up through the Great Depression and lasted until about 1940, spanning over several generations of kin </a:t>
            </a:r>
            <a:endParaRPr b="0" lang="en-US" sz="2000" spc="-1" strike="noStrike">
              <a:latin typeface="Arial"/>
            </a:endParaRPr>
          </a:p>
          <a:p>
            <a:pPr>
              <a:lnSpc>
                <a:spcPct val="100000"/>
              </a:lnSpc>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457200" y="5867280"/>
            <a:ext cx="3520080" cy="456840"/>
          </a:xfrm>
          <a:prstGeom prst="rect">
            <a:avLst/>
          </a:prstGeom>
          <a:noFill/>
          <a:ln w="12600">
            <a:solidFill>
              <a:srgbClr val="000000"/>
            </a:solidFill>
            <a:round/>
          </a:ln>
        </p:spPr>
        <p:txBody>
          <a:bodyPr lIns="90000" rIns="90000" tIns="45000" bIns="45000" anchor="ctr">
            <a:normAutofit fontScale="56000"/>
          </a:bodyPr>
          <a:p>
            <a:pPr algn="ctr">
              <a:lnSpc>
                <a:spcPct val="100000"/>
              </a:lnSpc>
              <a:spcBef>
                <a:spcPts val="601"/>
              </a:spcBef>
              <a:tabLst>
                <a:tab algn="l" pos="0"/>
              </a:tabLst>
            </a:pPr>
            <a:r>
              <a:rPr b="1" lang="en-US" sz="1800" spc="-1" strike="noStrike">
                <a:solidFill>
                  <a:srgbClr val="000000"/>
                </a:solidFill>
                <a:latin typeface="Trebuchet MS"/>
              </a:rPr>
              <a:t>“</a:t>
            </a:r>
            <a:r>
              <a:rPr b="1" lang="en-US" sz="1800" spc="-1" strike="noStrike">
                <a:solidFill>
                  <a:srgbClr val="000000"/>
                </a:solidFill>
                <a:latin typeface="Trebuchet MS"/>
              </a:rPr>
              <a:t>Gold Star Club” for widows and mothers</a:t>
            </a:r>
            <a:endParaRPr b="0" lang="en-US" sz="1800" spc="-1" strike="noStrike">
              <a:solidFill>
                <a:srgbClr val="000000"/>
              </a:solidFill>
              <a:latin typeface="Trebuchet MS"/>
            </a:endParaRPr>
          </a:p>
        </p:txBody>
      </p:sp>
      <p:sp>
        <p:nvSpPr>
          <p:cNvPr id="293" name="TextShape 2"/>
          <p:cNvSpPr txBox="1"/>
          <p:nvPr/>
        </p:nvSpPr>
        <p:spPr>
          <a:xfrm>
            <a:off x="4178880" y="5867280"/>
            <a:ext cx="3520080" cy="761760"/>
          </a:xfrm>
          <a:prstGeom prst="rect">
            <a:avLst/>
          </a:prstGeom>
          <a:noFill/>
          <a:ln w="12600">
            <a:solidFill>
              <a:srgbClr val="000000"/>
            </a:solidFill>
            <a:round/>
          </a:ln>
        </p:spPr>
        <p:txBody>
          <a:bodyPr lIns="90000" rIns="90000" tIns="45000" bIns="45000" anchor="ctr">
            <a:normAutofit fontScale="49000"/>
          </a:bodyPr>
          <a:p>
            <a:pPr algn="ctr">
              <a:lnSpc>
                <a:spcPct val="100000"/>
              </a:lnSpc>
              <a:spcBef>
                <a:spcPts val="601"/>
              </a:spcBef>
              <a:tabLst>
                <a:tab algn="l" pos="0"/>
              </a:tabLst>
            </a:pPr>
            <a:r>
              <a:rPr b="1" lang="en-US" sz="1800" spc="-1" strike="noStrike">
                <a:solidFill>
                  <a:srgbClr val="000000"/>
                </a:solidFill>
                <a:latin typeface="Trebuchet MS"/>
              </a:rPr>
              <a:t>The president invited my Great Grandmother to Paris to visit Jimmy’s grave</a:t>
            </a:r>
            <a:endParaRPr b="0" lang="en-US" sz="1800" spc="-1" strike="noStrike">
              <a:solidFill>
                <a:srgbClr val="000000"/>
              </a:solidFill>
              <a:latin typeface="Trebuchet MS"/>
            </a:endParaRPr>
          </a:p>
        </p:txBody>
      </p:sp>
      <p:pic>
        <p:nvPicPr>
          <p:cNvPr id="294" name="Content Placeholder 3" descr="DSCN0520.jpg"/>
          <p:cNvPicPr/>
          <p:nvPr/>
        </p:nvPicPr>
        <p:blipFill>
          <a:blip r:embed="rId1"/>
          <a:stretch/>
        </p:blipFill>
        <p:spPr>
          <a:xfrm rot="5400000">
            <a:off x="-500040" y="957600"/>
            <a:ext cx="5223960" cy="3917880"/>
          </a:xfrm>
          <a:prstGeom prst="rect">
            <a:avLst/>
          </a:prstGeom>
          <a:ln>
            <a:noFill/>
          </a:ln>
        </p:spPr>
      </p:pic>
      <p:pic>
        <p:nvPicPr>
          <p:cNvPr id="295" name="Content Placeholder 10" descr="DSCN0521.jpg"/>
          <p:cNvPicPr/>
          <p:nvPr/>
        </p:nvPicPr>
        <p:blipFill>
          <a:blip r:embed="rId2"/>
          <a:stretch/>
        </p:blipFill>
        <p:spPr>
          <a:xfrm rot="5400000">
            <a:off x="3686400" y="961920"/>
            <a:ext cx="5257440" cy="39430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Apex</Template>
  <TotalTime>212</TotalTime>
  <Application>LibreOffice/6.4.7.2$Linux_X86_64 LibreOffice_project/40$Build-2</Application>
  <Words>1511</Words>
  <Paragraphs>99</Paragraphs>
  <Company>University at Buffalo</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2008-11-30T23:16:09Z</dcterms:created>
  <dc:creator>Erin</dc:creator>
  <dc:description/>
  <dc:language>en-US</dc:language>
  <cp:lastModifiedBy/>
  <cp:lastPrinted>2025-10-31T15:46:31Z</cp:lastPrinted>
  <dcterms:modified xsi:type="dcterms:W3CDTF">2025-10-31T15:47:16Z</dcterms:modified>
  <cp:revision>57</cp:revision>
  <dc:subject/>
  <dc:title>Nanotechnology and Fashion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University at Buffalo</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3</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17</vt:i4>
  </property>
</Properties>
</file>